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erverZoom="100000" strictFirstAndLastChars="0" saveSubsetFonts="1" autoCompressPictures="0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259" r:id="rId2"/>
    <p:sldId id="261" r:id="rId3"/>
    <p:sldId id="268" r:id="rId4"/>
    <p:sldId id="269" r:id="rId5"/>
    <p:sldId id="270" r:id="rId6"/>
    <p:sldId id="271" r:id="rId7"/>
    <p:sldId id="272" r:id="rId8"/>
    <p:sldId id="273" r:id="rId9"/>
    <p:sldId id="274" r:id="rId10"/>
    <p:sldId id="275" r:id="rId11"/>
    <p:sldId id="276" r:id="rId12"/>
    <p:sldId id="265" r:id="rId13"/>
  </p:sldIdLst>
  <p:sldSz cx="24384000" cy="13716000"/>
  <p:notesSz cx="6858000" cy="9144000"/>
  <p:defaultTextStyle>
    <a:defPPr>
      <a:defRPr lang="en-US"/>
    </a:defPPr>
    <a:lvl1pPr algn="l" defTabSz="825500" rtl="0" eaLnBrk="0" fontAlgn="base" hangingPunct="0">
      <a:spcBef>
        <a:spcPct val="0"/>
      </a:spcBef>
      <a:spcAft>
        <a:spcPct val="0"/>
      </a:spcAft>
      <a:defRPr sz="2000" kern="1200">
        <a:solidFill>
          <a:srgbClr val="74808C"/>
        </a:solidFill>
        <a:latin typeface="Poppins"/>
        <a:ea typeface="Poppins"/>
        <a:cs typeface="Poppins"/>
        <a:sym typeface="Poppins"/>
      </a:defRPr>
    </a:lvl1pPr>
    <a:lvl2pPr marL="457200" indent="-228600" algn="l" defTabSz="825500" rtl="0" eaLnBrk="0" fontAlgn="base" hangingPunct="0">
      <a:spcBef>
        <a:spcPct val="0"/>
      </a:spcBef>
      <a:spcAft>
        <a:spcPct val="0"/>
      </a:spcAft>
      <a:defRPr sz="2000" kern="1200">
        <a:solidFill>
          <a:srgbClr val="74808C"/>
        </a:solidFill>
        <a:latin typeface="Poppins"/>
        <a:ea typeface="Poppins"/>
        <a:cs typeface="Poppins"/>
        <a:sym typeface="Poppins"/>
      </a:defRPr>
    </a:lvl2pPr>
    <a:lvl3pPr marL="914400" indent="-457200" algn="l" defTabSz="825500" rtl="0" eaLnBrk="0" fontAlgn="base" hangingPunct="0">
      <a:spcBef>
        <a:spcPct val="0"/>
      </a:spcBef>
      <a:spcAft>
        <a:spcPct val="0"/>
      </a:spcAft>
      <a:defRPr sz="2000" kern="1200">
        <a:solidFill>
          <a:srgbClr val="74808C"/>
        </a:solidFill>
        <a:latin typeface="Poppins"/>
        <a:ea typeface="Poppins"/>
        <a:cs typeface="Poppins"/>
        <a:sym typeface="Poppins"/>
      </a:defRPr>
    </a:lvl3pPr>
    <a:lvl4pPr marL="1371600" indent="-685800" algn="l" defTabSz="825500" rtl="0" eaLnBrk="0" fontAlgn="base" hangingPunct="0">
      <a:spcBef>
        <a:spcPct val="0"/>
      </a:spcBef>
      <a:spcAft>
        <a:spcPct val="0"/>
      </a:spcAft>
      <a:defRPr sz="2000" kern="1200">
        <a:solidFill>
          <a:srgbClr val="74808C"/>
        </a:solidFill>
        <a:latin typeface="Poppins"/>
        <a:ea typeface="Poppins"/>
        <a:cs typeface="Poppins"/>
        <a:sym typeface="Poppins"/>
      </a:defRPr>
    </a:lvl4pPr>
    <a:lvl5pPr marL="1828800" indent="-914400" algn="l" defTabSz="825500" rtl="0" eaLnBrk="0" fontAlgn="base" hangingPunct="0">
      <a:spcBef>
        <a:spcPct val="0"/>
      </a:spcBef>
      <a:spcAft>
        <a:spcPct val="0"/>
      </a:spcAft>
      <a:defRPr sz="2000" kern="1200">
        <a:solidFill>
          <a:srgbClr val="74808C"/>
        </a:solidFill>
        <a:latin typeface="Poppins"/>
        <a:ea typeface="Poppins"/>
        <a:cs typeface="Poppins"/>
        <a:sym typeface="Poppins"/>
      </a:defRPr>
    </a:lvl5pPr>
    <a:lvl6pPr marL="2286000" algn="l" defTabSz="914400" rtl="0" eaLnBrk="1" latinLnBrk="0" hangingPunct="1">
      <a:defRPr sz="2000" kern="1200">
        <a:solidFill>
          <a:srgbClr val="74808C"/>
        </a:solidFill>
        <a:latin typeface="Poppins"/>
        <a:ea typeface="Poppins"/>
        <a:cs typeface="Poppins"/>
        <a:sym typeface="Poppins"/>
      </a:defRPr>
    </a:lvl6pPr>
    <a:lvl7pPr marL="2743200" algn="l" defTabSz="914400" rtl="0" eaLnBrk="1" latinLnBrk="0" hangingPunct="1">
      <a:defRPr sz="2000" kern="1200">
        <a:solidFill>
          <a:srgbClr val="74808C"/>
        </a:solidFill>
        <a:latin typeface="Poppins"/>
        <a:ea typeface="Poppins"/>
        <a:cs typeface="Poppins"/>
        <a:sym typeface="Poppins"/>
      </a:defRPr>
    </a:lvl7pPr>
    <a:lvl8pPr marL="3200400" algn="l" defTabSz="914400" rtl="0" eaLnBrk="1" latinLnBrk="0" hangingPunct="1">
      <a:defRPr sz="2000" kern="1200">
        <a:solidFill>
          <a:srgbClr val="74808C"/>
        </a:solidFill>
        <a:latin typeface="Poppins"/>
        <a:ea typeface="Poppins"/>
        <a:cs typeface="Poppins"/>
        <a:sym typeface="Poppins"/>
      </a:defRPr>
    </a:lvl8pPr>
    <a:lvl9pPr marL="3657600" algn="l" defTabSz="914400" rtl="0" eaLnBrk="1" latinLnBrk="0" hangingPunct="1">
      <a:defRPr sz="2000" kern="1200">
        <a:solidFill>
          <a:srgbClr val="74808C"/>
        </a:solidFill>
        <a:latin typeface="Poppins"/>
        <a:ea typeface="Poppins"/>
        <a:cs typeface="Poppins"/>
        <a:sym typeface="Poppin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C3345"/>
    <a:srgbClr val="FFFFFF"/>
    <a:srgbClr val="D3EFF8"/>
    <a:srgbClr val="A77DC9"/>
    <a:srgbClr val="FE4086"/>
    <a:srgbClr val="939BA7"/>
    <a:srgbClr val="F1B5C9"/>
    <a:srgbClr val="F7D29C"/>
    <a:srgbClr val="B49AC7"/>
    <a:srgbClr val="DED5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578"/>
    <p:restoredTop sz="92410"/>
  </p:normalViewPr>
  <p:slideViewPr>
    <p:cSldViewPr showGuides="1">
      <p:cViewPr varScale="1">
        <p:scale>
          <a:sx n="32" d="100"/>
          <a:sy n="32" d="100"/>
        </p:scale>
        <p:origin x="402" y="96"/>
      </p:cViewPr>
      <p:guideLst/>
    </p:cSldViewPr>
  </p:slideViewPr>
  <p:outlineViewPr>
    <p:cViewPr>
      <p:scale>
        <a:sx n="33" d="100"/>
        <a:sy n="33" d="100"/>
      </p:scale>
      <p:origin x="0" y="-923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-10053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DC213A7-16A5-814C-ACBA-BE16E4DF58E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>
              <a:defRPr sz="1200">
                <a:latin typeface="Poppins" charset="0"/>
                <a:ea typeface="Poppins" charset="0"/>
                <a:cs typeface="Poppins" charset="0"/>
                <a:sym typeface="Poppins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16422B8-D0B5-C14E-85D3-97F52CA0183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>
              <a:defRPr sz="1200">
                <a:latin typeface="Poppins" charset="0"/>
                <a:ea typeface="Poppins" charset="0"/>
                <a:cs typeface="Poppins" charset="0"/>
                <a:sym typeface="Poppins" charset="0"/>
              </a:defRPr>
            </a:lvl1pPr>
          </a:lstStyle>
          <a:p>
            <a:pPr>
              <a:defRPr/>
            </a:pPr>
            <a:fld id="{BF59EEA6-3575-CE47-9761-A9B9B87DFB1E}" type="datetimeFigureOut">
              <a:rPr lang="en-US" altLang="en-US"/>
              <a:pPr>
                <a:defRPr/>
              </a:pPr>
              <a:t>8/16/2021</a:t>
            </a:fld>
            <a:endParaRPr lang="en-US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EABF994-FBF7-314B-977A-1FCCA773AEF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>
              <a:defRPr sz="1200">
                <a:latin typeface="Poppins" charset="0"/>
                <a:ea typeface="Poppins" charset="0"/>
                <a:cs typeface="Poppins" charset="0"/>
                <a:sym typeface="Poppins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A33402-169A-3146-B33E-FB0BD903999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>
              <a:defRPr sz="1200">
                <a:latin typeface="Poppins" charset="0"/>
                <a:ea typeface="Poppins" charset="0"/>
                <a:cs typeface="Poppins" charset="0"/>
                <a:sym typeface="Poppins" charset="0"/>
              </a:defRPr>
            </a:lvl1pPr>
          </a:lstStyle>
          <a:p>
            <a:pPr>
              <a:defRPr/>
            </a:pPr>
            <a:fld id="{C82D4C2D-640D-334B-92FD-B5792F6CB1A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Rectangle 1">
            <a:extLst>
              <a:ext uri="{FF2B5EF4-FFF2-40B4-BE49-F238E27FC236}">
                <a16:creationId xmlns:a16="http://schemas.microsoft.com/office/drawing/2014/main" id="{0355D674-1AE1-6648-AC93-372A81D62FE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/>
          </a:extLst>
        </p:spPr>
      </p:sp>
      <p:sp>
        <p:nvSpPr>
          <p:cNvPr id="4098" name="Rectangle 2">
            <a:extLst>
              <a:ext uri="{FF2B5EF4-FFF2-40B4-BE49-F238E27FC236}">
                <a16:creationId xmlns:a16="http://schemas.microsoft.com/office/drawing/2014/main" id="{55895CDA-C751-6E41-BB8C-E18260B9A31E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x-none" altLang="x-none" noProof="0">
                <a:sym typeface="Helvetica Neue" charset="0"/>
              </a:rPr>
              <a:t>Click to edit Master text styles</a:t>
            </a:r>
          </a:p>
          <a:p>
            <a:pPr lvl="1"/>
            <a:r>
              <a:rPr lang="x-none" altLang="x-none" noProof="0">
                <a:sym typeface="Helvetica Neue" charset="0"/>
              </a:rPr>
              <a:t>Second level</a:t>
            </a:r>
          </a:p>
          <a:p>
            <a:pPr lvl="2"/>
            <a:r>
              <a:rPr lang="x-none" altLang="x-none" noProof="0">
                <a:sym typeface="Helvetica Neue" charset="0"/>
              </a:rPr>
              <a:t>Third level</a:t>
            </a:r>
          </a:p>
          <a:p>
            <a:pPr lvl="3"/>
            <a:r>
              <a:rPr lang="x-none" altLang="x-none" noProof="0">
                <a:sym typeface="Helvetica Neue" charset="0"/>
              </a:rPr>
              <a:t>Fourth level</a:t>
            </a:r>
          </a:p>
          <a:p>
            <a:pPr lvl="4"/>
            <a:r>
              <a:rPr lang="x-none" altLang="x-none" noProof="0">
                <a:sym typeface="Helvetica Neue" charset="0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lnSpc>
        <a:spcPct val="117000"/>
      </a:lnSpc>
      <a:spcBef>
        <a:spcPct val="0"/>
      </a:spcBef>
      <a:spcAft>
        <a:spcPct val="0"/>
      </a:spcAft>
      <a:defRPr sz="2200" kern="1200">
        <a:solidFill>
          <a:srgbClr val="000000"/>
        </a:solidFill>
        <a:latin typeface="Helvetica Neue" charset="0"/>
        <a:ea typeface="Helvetica Neue" charset="0"/>
        <a:cs typeface="Helvetica Neue" charset="0"/>
        <a:sym typeface="Helvetica Neue" panose="02000503000000020004" pitchFamily="2" charset="0"/>
      </a:defRPr>
    </a:lvl1pPr>
    <a:lvl2pPr indent="228600" algn="l" defTabSz="457200" rtl="0" eaLnBrk="0" fontAlgn="base" hangingPunct="0">
      <a:lnSpc>
        <a:spcPct val="117000"/>
      </a:lnSpc>
      <a:spcBef>
        <a:spcPct val="0"/>
      </a:spcBef>
      <a:spcAft>
        <a:spcPct val="0"/>
      </a:spcAft>
      <a:defRPr sz="2200" kern="1200">
        <a:solidFill>
          <a:srgbClr val="000000"/>
        </a:solidFill>
        <a:latin typeface="Helvetica Neue" charset="0"/>
        <a:ea typeface="Helvetica Neue" charset="0"/>
        <a:cs typeface="Helvetica Neue" charset="0"/>
        <a:sym typeface="Helvetica Neue" panose="02000503000000020004" pitchFamily="2" charset="0"/>
      </a:defRPr>
    </a:lvl2pPr>
    <a:lvl3pPr indent="457200" algn="l" defTabSz="457200" rtl="0" eaLnBrk="0" fontAlgn="base" hangingPunct="0">
      <a:lnSpc>
        <a:spcPct val="117000"/>
      </a:lnSpc>
      <a:spcBef>
        <a:spcPct val="0"/>
      </a:spcBef>
      <a:spcAft>
        <a:spcPct val="0"/>
      </a:spcAft>
      <a:defRPr sz="2200" kern="1200">
        <a:solidFill>
          <a:srgbClr val="000000"/>
        </a:solidFill>
        <a:latin typeface="Helvetica Neue" charset="0"/>
        <a:ea typeface="Helvetica Neue" charset="0"/>
        <a:cs typeface="Helvetica Neue" charset="0"/>
        <a:sym typeface="Helvetica Neue" panose="02000503000000020004" pitchFamily="2" charset="0"/>
      </a:defRPr>
    </a:lvl3pPr>
    <a:lvl4pPr indent="685800" algn="l" defTabSz="457200" rtl="0" eaLnBrk="0" fontAlgn="base" hangingPunct="0">
      <a:lnSpc>
        <a:spcPct val="117000"/>
      </a:lnSpc>
      <a:spcBef>
        <a:spcPct val="0"/>
      </a:spcBef>
      <a:spcAft>
        <a:spcPct val="0"/>
      </a:spcAft>
      <a:defRPr sz="2200" kern="1200">
        <a:solidFill>
          <a:srgbClr val="000000"/>
        </a:solidFill>
        <a:latin typeface="Helvetica Neue" charset="0"/>
        <a:ea typeface="Helvetica Neue" charset="0"/>
        <a:cs typeface="Helvetica Neue" charset="0"/>
        <a:sym typeface="Helvetica Neue" panose="02000503000000020004" pitchFamily="2" charset="0"/>
      </a:defRPr>
    </a:lvl4pPr>
    <a:lvl5pPr indent="914400" algn="l" defTabSz="457200" rtl="0" eaLnBrk="0" fontAlgn="base" hangingPunct="0">
      <a:lnSpc>
        <a:spcPct val="117000"/>
      </a:lnSpc>
      <a:spcBef>
        <a:spcPct val="0"/>
      </a:spcBef>
      <a:spcAft>
        <a:spcPct val="0"/>
      </a:spcAft>
      <a:defRPr sz="2200" kern="1200">
        <a:solidFill>
          <a:srgbClr val="000000"/>
        </a:solidFill>
        <a:latin typeface="Helvetica Neue" charset="0"/>
        <a:ea typeface="Helvetica Neue" charset="0"/>
        <a:cs typeface="Helvetica Neue" charset="0"/>
        <a:sym typeface="Helvetica Neue" panose="02000503000000020004" pitchFamily="2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1713" y="2177480"/>
            <a:ext cx="19504148" cy="217805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b="0" i="0">
                <a:solidFill>
                  <a:schemeClr val="bg1"/>
                </a:solidFill>
                <a:latin typeface="Futura PT Medium" panose="020B0502020204020303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71713" y="4569842"/>
            <a:ext cx="20477162" cy="7019925"/>
          </a:xfrm>
          <a:prstGeom prst="rect">
            <a:avLst/>
          </a:prstGeom>
        </p:spPr>
        <p:txBody>
          <a:bodyPr/>
          <a:lstStyle>
            <a:lvl1pPr algn="just">
              <a:lnSpc>
                <a:spcPct val="180000"/>
              </a:lnSpc>
              <a:defRPr sz="2200" b="0" i="0">
                <a:latin typeface="Futura PT Medium" panose="020B0502020204020303" pitchFamily="34" charset="0"/>
              </a:defRPr>
            </a:lvl1pPr>
            <a:lvl2pPr algn="just">
              <a:lnSpc>
                <a:spcPct val="180000"/>
              </a:lnSpc>
              <a:defRPr sz="2200" b="0" i="0">
                <a:latin typeface="Futura PT Medium" panose="020B0502020204020303" pitchFamily="34" charset="0"/>
              </a:defRPr>
            </a:lvl2pPr>
            <a:lvl3pPr algn="just">
              <a:lnSpc>
                <a:spcPct val="180000"/>
              </a:lnSpc>
              <a:defRPr sz="2200" b="0" i="0">
                <a:latin typeface="Futura PT Medium" panose="020B0502020204020303" pitchFamily="34" charset="0"/>
              </a:defRPr>
            </a:lvl3pPr>
            <a:lvl4pPr algn="just">
              <a:lnSpc>
                <a:spcPct val="180000"/>
              </a:lnSpc>
              <a:defRPr sz="2200" b="0" i="0">
                <a:latin typeface="Futura PT Medium" panose="020B0502020204020303" pitchFamily="34" charset="0"/>
              </a:defRPr>
            </a:lvl4pPr>
            <a:lvl5pPr algn="just">
              <a:lnSpc>
                <a:spcPct val="180000"/>
              </a:lnSpc>
              <a:defRPr sz="2200" b="0" i="0">
                <a:latin typeface="Futura PT Medium" panose="020B05020202040203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35F016E1-9677-EB43-9584-D1E1AD4155C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22488525" y="809328"/>
            <a:ext cx="895350" cy="482600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accent2"/>
                </a:solidFill>
                <a:latin typeface="Futura PT Medium" panose="020B0502020204020303" pitchFamily="34" charset="0"/>
                <a:ea typeface="Futura PT Medium" panose="020B0502020204020303" pitchFamily="34" charset="0"/>
                <a:cs typeface="Futura PT Medium" panose="020B0502020204020303" pitchFamily="34" charset="0"/>
                <a:sym typeface="Poppins" charset="0"/>
              </a:defRPr>
            </a:lvl1pPr>
          </a:lstStyle>
          <a:p>
            <a:pPr>
              <a:defRPr/>
            </a:pPr>
            <a:fld id="{CDE451A0-47B6-574D-A8E6-A6979ECF6B5F}" type="slidenum">
              <a:rPr lang="x-none" altLang="x-none" smtClean="0"/>
              <a:pPr>
                <a:defRPr/>
              </a:pPr>
              <a:t>‹#›</a:t>
            </a:fld>
            <a:endParaRPr lang="x-none" altLang="x-none"/>
          </a:p>
        </p:txBody>
      </p: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12BD2AEA-95DC-9C49-85D8-596DC22449AF}"/>
              </a:ext>
            </a:extLst>
          </p:cNvPr>
          <p:cNvGrpSpPr/>
          <p:nvPr userDrawn="1"/>
        </p:nvGrpSpPr>
        <p:grpSpPr>
          <a:xfrm>
            <a:off x="19896856" y="12263934"/>
            <a:ext cx="3478213" cy="569912"/>
            <a:chOff x="19896856" y="12263934"/>
            <a:chExt cx="3478213" cy="569912"/>
          </a:xfrm>
        </p:grpSpPr>
        <p:sp>
          <p:nvSpPr>
            <p:cNvPr id="9" name="Oval 3">
              <a:extLst>
                <a:ext uri="{FF2B5EF4-FFF2-40B4-BE49-F238E27FC236}">
                  <a16:creationId xmlns:a16="http://schemas.microsoft.com/office/drawing/2014/main" id="{E44CE207-0F3B-B946-AB23-F33D8B118CAB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96856" y="12263934"/>
              <a:ext cx="569913" cy="569912"/>
            </a:xfrm>
            <a:prstGeom prst="ellipse">
              <a:avLst/>
            </a:prstGeom>
            <a:solidFill>
              <a:schemeClr val="tx2">
                <a:alpha val="26000"/>
              </a:schemeClr>
            </a:solidFill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>
                <a:defRPr/>
              </a:pPr>
              <a:endParaRPr lang="en-US" altLang="en-US" sz="3200">
                <a:solidFill>
                  <a:srgbClr val="FFFFFF"/>
                </a:solidFill>
                <a:latin typeface="Helvetica Light" charset="0"/>
                <a:ea typeface="Poppins" charset="0"/>
                <a:cs typeface="Poppins" charset="0"/>
                <a:sym typeface="Helvetica Light" charset="0"/>
              </a:endParaRPr>
            </a:p>
          </p:txBody>
        </p:sp>
        <p:sp>
          <p:nvSpPr>
            <p:cNvPr id="10" name="AutoShape 4">
              <a:extLst>
                <a:ext uri="{FF2B5EF4-FFF2-40B4-BE49-F238E27FC236}">
                  <a16:creationId xmlns:a16="http://schemas.microsoft.com/office/drawing/2014/main" id="{FE938A41-B9B1-2F4C-A824-8DC61509C7B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117519" y="12429034"/>
              <a:ext cx="128587" cy="242887"/>
            </a:xfrm>
            <a:custGeom>
              <a:avLst/>
              <a:gdLst>
                <a:gd name="T0" fmla="*/ 64300 w 21600"/>
                <a:gd name="T1" fmla="*/ 121362 h 21595"/>
                <a:gd name="T2" fmla="*/ 64300 w 21600"/>
                <a:gd name="T3" fmla="*/ 121362 h 21595"/>
                <a:gd name="T4" fmla="*/ 64300 w 21600"/>
                <a:gd name="T5" fmla="*/ 121362 h 21595"/>
                <a:gd name="T6" fmla="*/ 64300 w 21600"/>
                <a:gd name="T7" fmla="*/ 121362 h 2159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595">
                  <a:moveTo>
                    <a:pt x="14325" y="0"/>
                  </a:moveTo>
                  <a:cubicBezTo>
                    <a:pt x="11947" y="-5"/>
                    <a:pt x="9683" y="535"/>
                    <a:pt x="8120" y="1477"/>
                  </a:cubicBezTo>
                  <a:cubicBezTo>
                    <a:pt x="6945" y="2186"/>
                    <a:pt x="6249" y="3081"/>
                    <a:pt x="6144" y="4019"/>
                  </a:cubicBezTo>
                  <a:lnTo>
                    <a:pt x="6123" y="7733"/>
                  </a:lnTo>
                  <a:lnTo>
                    <a:pt x="0" y="7733"/>
                  </a:lnTo>
                  <a:lnTo>
                    <a:pt x="0" y="11796"/>
                  </a:lnTo>
                  <a:lnTo>
                    <a:pt x="6103" y="11796"/>
                  </a:lnTo>
                  <a:lnTo>
                    <a:pt x="6052" y="21595"/>
                  </a:lnTo>
                  <a:lnTo>
                    <a:pt x="14509" y="21595"/>
                  </a:lnTo>
                  <a:lnTo>
                    <a:pt x="14509" y="11796"/>
                  </a:lnTo>
                  <a:lnTo>
                    <a:pt x="20469" y="11796"/>
                  </a:lnTo>
                  <a:lnTo>
                    <a:pt x="21447" y="7733"/>
                  </a:lnTo>
                  <a:lnTo>
                    <a:pt x="14509" y="7733"/>
                  </a:lnTo>
                  <a:lnTo>
                    <a:pt x="14509" y="4988"/>
                  </a:lnTo>
                  <a:cubicBezTo>
                    <a:pt x="14453" y="4560"/>
                    <a:pt x="14822" y="4150"/>
                    <a:pt x="15487" y="3901"/>
                  </a:cubicBezTo>
                  <a:cubicBezTo>
                    <a:pt x="15925" y="3738"/>
                    <a:pt x="16459" y="3660"/>
                    <a:pt x="16995" y="3682"/>
                  </a:cubicBezTo>
                  <a:lnTo>
                    <a:pt x="21600" y="3677"/>
                  </a:lnTo>
                  <a:lnTo>
                    <a:pt x="21590" y="0"/>
                  </a:lnTo>
                  <a:lnTo>
                    <a:pt x="143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11" name="Oval 6">
              <a:extLst>
                <a:ext uri="{FF2B5EF4-FFF2-40B4-BE49-F238E27FC236}">
                  <a16:creationId xmlns:a16="http://schemas.microsoft.com/office/drawing/2014/main" id="{80E3BC80-9EE0-FA47-A0D2-D757350496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623931" y="12263934"/>
              <a:ext cx="569913" cy="569912"/>
            </a:xfrm>
            <a:prstGeom prst="ellipse">
              <a:avLst/>
            </a:prstGeom>
            <a:solidFill>
              <a:schemeClr val="tx2">
                <a:alpha val="26000"/>
              </a:schemeClr>
            </a:solidFill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>
                <a:defRPr/>
              </a:pPr>
              <a:endParaRPr lang="en-US" altLang="en-US" sz="3200">
                <a:solidFill>
                  <a:srgbClr val="FFFFFF"/>
                </a:solidFill>
                <a:latin typeface="Helvetica Light" charset="0"/>
                <a:ea typeface="Poppins" charset="0"/>
                <a:cs typeface="Poppins" charset="0"/>
                <a:sym typeface="Helvetica Light" charset="0"/>
              </a:endParaRPr>
            </a:p>
          </p:txBody>
        </p:sp>
        <p:sp>
          <p:nvSpPr>
            <p:cNvPr id="12" name="AutoShape 7">
              <a:extLst>
                <a:ext uri="{FF2B5EF4-FFF2-40B4-BE49-F238E27FC236}">
                  <a16:creationId xmlns:a16="http://schemas.microsoft.com/office/drawing/2014/main" id="{84350E81-E2C0-4F4D-94B7-AA5ADD9186B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795381" y="12444909"/>
              <a:ext cx="247650" cy="204787"/>
            </a:xfrm>
            <a:custGeom>
              <a:avLst/>
              <a:gdLst>
                <a:gd name="T0" fmla="*/ 123838 w 21600"/>
                <a:gd name="T1" fmla="*/ 106277 h 20609"/>
                <a:gd name="T2" fmla="*/ 123838 w 21600"/>
                <a:gd name="T3" fmla="*/ 106277 h 20609"/>
                <a:gd name="T4" fmla="*/ 123838 w 21600"/>
                <a:gd name="T5" fmla="*/ 106277 h 20609"/>
                <a:gd name="T6" fmla="*/ 123838 w 21600"/>
                <a:gd name="T7" fmla="*/ 106277 h 2060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0609">
                  <a:moveTo>
                    <a:pt x="20989" y="488"/>
                  </a:moveTo>
                  <a:cubicBezTo>
                    <a:pt x="20829" y="951"/>
                    <a:pt x="20629" y="1394"/>
                    <a:pt x="20393" y="1811"/>
                  </a:cubicBezTo>
                  <a:cubicBezTo>
                    <a:pt x="20078" y="2370"/>
                    <a:pt x="19700" y="2878"/>
                    <a:pt x="19269" y="3322"/>
                  </a:cubicBezTo>
                  <a:cubicBezTo>
                    <a:pt x="19683" y="3307"/>
                    <a:pt x="20095" y="3243"/>
                    <a:pt x="20498" y="3130"/>
                  </a:cubicBezTo>
                  <a:cubicBezTo>
                    <a:pt x="20877" y="3024"/>
                    <a:pt x="21246" y="2876"/>
                    <a:pt x="21600" y="2687"/>
                  </a:cubicBezTo>
                  <a:cubicBezTo>
                    <a:pt x="21316" y="3218"/>
                    <a:pt x="20987" y="3713"/>
                    <a:pt x="20617" y="4166"/>
                  </a:cubicBezTo>
                  <a:cubicBezTo>
                    <a:pt x="20223" y="4649"/>
                    <a:pt x="19784" y="5081"/>
                    <a:pt x="19309" y="5454"/>
                  </a:cubicBezTo>
                  <a:cubicBezTo>
                    <a:pt x="19444" y="7795"/>
                    <a:pt x="19109" y="10097"/>
                    <a:pt x="18370" y="12200"/>
                  </a:cubicBezTo>
                  <a:cubicBezTo>
                    <a:pt x="17648" y="14253"/>
                    <a:pt x="16533" y="16141"/>
                    <a:pt x="14986" y="17569"/>
                  </a:cubicBezTo>
                  <a:cubicBezTo>
                    <a:pt x="13903" y="18568"/>
                    <a:pt x="12649" y="19278"/>
                    <a:pt x="11333" y="19776"/>
                  </a:cubicBezTo>
                  <a:cubicBezTo>
                    <a:pt x="7577" y="21197"/>
                    <a:pt x="3487" y="20789"/>
                    <a:pt x="0" y="18635"/>
                  </a:cubicBezTo>
                  <a:cubicBezTo>
                    <a:pt x="1193" y="18716"/>
                    <a:pt x="2389" y="18532"/>
                    <a:pt x="3523" y="18094"/>
                  </a:cubicBezTo>
                  <a:cubicBezTo>
                    <a:pt x="4495" y="17719"/>
                    <a:pt x="5407" y="17162"/>
                    <a:pt x="6225" y="16446"/>
                  </a:cubicBezTo>
                  <a:cubicBezTo>
                    <a:pt x="5098" y="16406"/>
                    <a:pt x="4024" y="15887"/>
                    <a:pt x="3208" y="14986"/>
                  </a:cubicBezTo>
                  <a:cubicBezTo>
                    <a:pt x="2632" y="14351"/>
                    <a:pt x="2210" y="13551"/>
                    <a:pt x="1985" y="12667"/>
                  </a:cubicBezTo>
                  <a:cubicBezTo>
                    <a:pt x="2291" y="12709"/>
                    <a:pt x="2600" y="12724"/>
                    <a:pt x="2908" y="12712"/>
                  </a:cubicBezTo>
                  <a:cubicBezTo>
                    <a:pt x="3196" y="12701"/>
                    <a:pt x="3482" y="12666"/>
                    <a:pt x="3766" y="12608"/>
                  </a:cubicBezTo>
                  <a:cubicBezTo>
                    <a:pt x="2710" y="12261"/>
                    <a:pt x="1802" y="11471"/>
                    <a:pt x="1219" y="10392"/>
                  </a:cubicBezTo>
                  <a:cubicBezTo>
                    <a:pt x="728" y="9483"/>
                    <a:pt x="496" y="8418"/>
                    <a:pt x="556" y="7347"/>
                  </a:cubicBezTo>
                  <a:cubicBezTo>
                    <a:pt x="865" y="7528"/>
                    <a:pt x="1185" y="7682"/>
                    <a:pt x="1514" y="7808"/>
                  </a:cubicBezTo>
                  <a:cubicBezTo>
                    <a:pt x="1827" y="7928"/>
                    <a:pt x="2147" y="8023"/>
                    <a:pt x="2471" y="8092"/>
                  </a:cubicBezTo>
                  <a:cubicBezTo>
                    <a:pt x="1633" y="7267"/>
                    <a:pt x="1044" y="6153"/>
                    <a:pt x="791" y="4912"/>
                  </a:cubicBezTo>
                  <a:cubicBezTo>
                    <a:pt x="541" y="3690"/>
                    <a:pt x="630" y="2408"/>
                    <a:pt x="1044" y="1248"/>
                  </a:cubicBezTo>
                  <a:cubicBezTo>
                    <a:pt x="2154" y="2776"/>
                    <a:pt x="3509" y="4041"/>
                    <a:pt x="5034" y="4972"/>
                  </a:cubicBezTo>
                  <a:cubicBezTo>
                    <a:pt x="6714" y="5998"/>
                    <a:pt x="8564" y="6597"/>
                    <a:pt x="10460" y="6728"/>
                  </a:cubicBezTo>
                  <a:cubicBezTo>
                    <a:pt x="9854" y="4014"/>
                    <a:pt x="11145" y="1215"/>
                    <a:pt x="13427" y="291"/>
                  </a:cubicBezTo>
                  <a:cubicBezTo>
                    <a:pt x="15140" y="-403"/>
                    <a:pt x="17045" y="169"/>
                    <a:pt x="18253" y="1739"/>
                  </a:cubicBezTo>
                  <a:cubicBezTo>
                    <a:pt x="18767" y="1670"/>
                    <a:pt x="19270" y="1521"/>
                    <a:pt x="19749" y="1295"/>
                  </a:cubicBezTo>
                  <a:cubicBezTo>
                    <a:pt x="20190" y="1087"/>
                    <a:pt x="20606" y="816"/>
                    <a:pt x="20989" y="48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16" name="Oval 9">
              <a:extLst>
                <a:ext uri="{FF2B5EF4-FFF2-40B4-BE49-F238E27FC236}">
                  <a16:creationId xmlns:a16="http://schemas.microsoft.com/office/drawing/2014/main" id="{40074889-AEEA-1647-8D33-3149C799BE1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351006" y="12263934"/>
              <a:ext cx="569913" cy="569912"/>
            </a:xfrm>
            <a:prstGeom prst="ellipse">
              <a:avLst/>
            </a:prstGeom>
            <a:solidFill>
              <a:schemeClr val="tx2">
                <a:alpha val="26000"/>
              </a:schemeClr>
            </a:solidFill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>
                <a:defRPr/>
              </a:pPr>
              <a:endParaRPr lang="en-US" altLang="en-US" sz="3200">
                <a:solidFill>
                  <a:srgbClr val="FFFFFF"/>
                </a:solidFill>
                <a:latin typeface="Helvetica Light" charset="0"/>
                <a:ea typeface="Poppins" charset="0"/>
                <a:cs typeface="Poppins" charset="0"/>
                <a:sym typeface="Helvetica Light" charset="0"/>
              </a:endParaRPr>
            </a:p>
          </p:txBody>
        </p:sp>
        <p:sp>
          <p:nvSpPr>
            <p:cNvPr id="17" name="AutoShape 10">
              <a:extLst>
                <a:ext uri="{FF2B5EF4-FFF2-40B4-BE49-F238E27FC236}">
                  <a16:creationId xmlns:a16="http://schemas.microsoft.com/office/drawing/2014/main" id="{FE94BD7D-5F2F-D340-AC2D-11078162506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503406" y="12454434"/>
              <a:ext cx="303213" cy="193675"/>
            </a:xfrm>
            <a:custGeom>
              <a:avLst/>
              <a:gdLst>
                <a:gd name="T0" fmla="*/ 151614 w 20949"/>
                <a:gd name="T1" fmla="*/ 96727 h 20595"/>
                <a:gd name="T2" fmla="*/ 151614 w 20949"/>
                <a:gd name="T3" fmla="*/ 96727 h 20595"/>
                <a:gd name="T4" fmla="*/ 151614 w 20949"/>
                <a:gd name="T5" fmla="*/ 96727 h 20595"/>
                <a:gd name="T6" fmla="*/ 151614 w 20949"/>
                <a:gd name="T7" fmla="*/ 96727 h 2059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0949" h="20595">
                  <a:moveTo>
                    <a:pt x="6669" y="0"/>
                  </a:moveTo>
                  <a:cubicBezTo>
                    <a:pt x="4962" y="0"/>
                    <a:pt x="3255" y="1006"/>
                    <a:pt x="1953" y="3017"/>
                  </a:cubicBezTo>
                  <a:cubicBezTo>
                    <a:pt x="-651" y="7038"/>
                    <a:pt x="-651" y="13558"/>
                    <a:pt x="1953" y="17579"/>
                  </a:cubicBezTo>
                  <a:cubicBezTo>
                    <a:pt x="4557" y="21600"/>
                    <a:pt x="8780" y="21600"/>
                    <a:pt x="11384" y="17579"/>
                  </a:cubicBezTo>
                  <a:cubicBezTo>
                    <a:pt x="13022" y="15050"/>
                    <a:pt x="13627" y="11534"/>
                    <a:pt x="13205" y="8272"/>
                  </a:cubicBezTo>
                  <a:lnTo>
                    <a:pt x="13026" y="8272"/>
                  </a:lnTo>
                  <a:lnTo>
                    <a:pt x="13026" y="8259"/>
                  </a:lnTo>
                  <a:lnTo>
                    <a:pt x="6690" y="8259"/>
                  </a:lnTo>
                  <a:lnTo>
                    <a:pt x="6690" y="12305"/>
                  </a:lnTo>
                  <a:lnTo>
                    <a:pt x="10410" y="12305"/>
                  </a:lnTo>
                  <a:cubicBezTo>
                    <a:pt x="10222" y="13151"/>
                    <a:pt x="9915" y="13949"/>
                    <a:pt x="9477" y="14627"/>
                  </a:cubicBezTo>
                  <a:cubicBezTo>
                    <a:pt x="7927" y="17019"/>
                    <a:pt x="5415" y="17019"/>
                    <a:pt x="3865" y="14627"/>
                  </a:cubicBezTo>
                  <a:cubicBezTo>
                    <a:pt x="2316" y="12234"/>
                    <a:pt x="2316" y="8361"/>
                    <a:pt x="3865" y="5969"/>
                  </a:cubicBezTo>
                  <a:cubicBezTo>
                    <a:pt x="4640" y="4773"/>
                    <a:pt x="5654" y="4174"/>
                    <a:pt x="6669" y="4174"/>
                  </a:cubicBezTo>
                  <a:cubicBezTo>
                    <a:pt x="7633" y="4174"/>
                    <a:pt x="8593" y="4730"/>
                    <a:pt x="9352" y="5808"/>
                  </a:cubicBezTo>
                  <a:lnTo>
                    <a:pt x="11297" y="2894"/>
                  </a:lnTo>
                  <a:cubicBezTo>
                    <a:pt x="10006" y="970"/>
                    <a:pt x="8339" y="0"/>
                    <a:pt x="6669" y="0"/>
                  </a:cubicBezTo>
                  <a:close/>
                  <a:moveTo>
                    <a:pt x="16904" y="5120"/>
                  </a:moveTo>
                  <a:lnTo>
                    <a:pt x="16904" y="8490"/>
                  </a:lnTo>
                  <a:lnTo>
                    <a:pt x="14721" y="8490"/>
                  </a:lnTo>
                  <a:lnTo>
                    <a:pt x="14721" y="11359"/>
                  </a:lnTo>
                  <a:lnTo>
                    <a:pt x="16904" y="11359"/>
                  </a:lnTo>
                  <a:lnTo>
                    <a:pt x="16904" y="14730"/>
                  </a:lnTo>
                  <a:lnTo>
                    <a:pt x="18766" y="14730"/>
                  </a:lnTo>
                  <a:lnTo>
                    <a:pt x="18766" y="11359"/>
                  </a:lnTo>
                  <a:lnTo>
                    <a:pt x="20949" y="11359"/>
                  </a:lnTo>
                  <a:lnTo>
                    <a:pt x="20949" y="8490"/>
                  </a:lnTo>
                  <a:lnTo>
                    <a:pt x="18766" y="8490"/>
                  </a:lnTo>
                  <a:lnTo>
                    <a:pt x="18766" y="5120"/>
                  </a:lnTo>
                  <a:lnTo>
                    <a:pt x="16904" y="512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18" name="Oval 12">
              <a:extLst>
                <a:ext uri="{FF2B5EF4-FFF2-40B4-BE49-F238E27FC236}">
                  <a16:creationId xmlns:a16="http://schemas.microsoft.com/office/drawing/2014/main" id="{3815BFA6-0E80-1A42-A6BA-E8960C7CB447}"/>
                </a:ext>
              </a:extLst>
            </p:cNvPr>
            <p:cNvSpPr>
              <a:spLocks/>
            </p:cNvSpPr>
            <p:nvPr/>
          </p:nvSpPr>
          <p:spPr bwMode="auto">
            <a:xfrm>
              <a:off x="22078081" y="12263934"/>
              <a:ext cx="569913" cy="569912"/>
            </a:xfrm>
            <a:prstGeom prst="ellipse">
              <a:avLst/>
            </a:prstGeom>
            <a:solidFill>
              <a:schemeClr val="tx2">
                <a:alpha val="26000"/>
              </a:schemeClr>
            </a:solidFill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>
                <a:defRPr/>
              </a:pPr>
              <a:endParaRPr lang="en-US" altLang="en-US" sz="3200">
                <a:solidFill>
                  <a:srgbClr val="FFFFFF"/>
                </a:solidFill>
                <a:latin typeface="Helvetica Light" charset="0"/>
                <a:ea typeface="Poppins" charset="0"/>
                <a:cs typeface="Poppins" charset="0"/>
                <a:sym typeface="Helvetica Light" charset="0"/>
              </a:endParaRPr>
            </a:p>
          </p:txBody>
        </p:sp>
        <p:sp>
          <p:nvSpPr>
            <p:cNvPr id="19" name="AutoShape 13">
              <a:extLst>
                <a:ext uri="{FF2B5EF4-FFF2-40B4-BE49-F238E27FC236}">
                  <a16:creationId xmlns:a16="http://schemas.microsoft.com/office/drawing/2014/main" id="{049D2B6C-B4FD-F04C-9FC1-6A6931AB46DF}"/>
                </a:ext>
              </a:extLst>
            </p:cNvPr>
            <p:cNvSpPr>
              <a:spLocks/>
            </p:cNvSpPr>
            <p:nvPr/>
          </p:nvSpPr>
          <p:spPr bwMode="auto">
            <a:xfrm>
              <a:off x="22259056" y="12435384"/>
              <a:ext cx="227013" cy="225425"/>
            </a:xfrm>
            <a:custGeom>
              <a:avLst/>
              <a:gdLst>
                <a:gd name="T0" fmla="*/ 113518 w 21352"/>
                <a:gd name="T1" fmla="*/ 112590 h 21600"/>
                <a:gd name="T2" fmla="*/ 113518 w 21352"/>
                <a:gd name="T3" fmla="*/ 112590 h 21600"/>
                <a:gd name="T4" fmla="*/ 113518 w 21352"/>
                <a:gd name="T5" fmla="*/ 112590 h 21600"/>
                <a:gd name="T6" fmla="*/ 113518 w 21352"/>
                <a:gd name="T7" fmla="*/ 112590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352" h="21600">
                  <a:moveTo>
                    <a:pt x="2512" y="0"/>
                  </a:moveTo>
                  <a:cubicBezTo>
                    <a:pt x="1868" y="0"/>
                    <a:pt x="1228" y="252"/>
                    <a:pt x="736" y="755"/>
                  </a:cubicBezTo>
                  <a:cubicBezTo>
                    <a:pt x="-246" y="1760"/>
                    <a:pt x="-246" y="3389"/>
                    <a:pt x="736" y="4394"/>
                  </a:cubicBezTo>
                  <a:cubicBezTo>
                    <a:pt x="1719" y="5400"/>
                    <a:pt x="3311" y="5400"/>
                    <a:pt x="4293" y="4394"/>
                  </a:cubicBezTo>
                  <a:cubicBezTo>
                    <a:pt x="5276" y="3389"/>
                    <a:pt x="5276" y="1760"/>
                    <a:pt x="4293" y="755"/>
                  </a:cubicBezTo>
                  <a:cubicBezTo>
                    <a:pt x="3802" y="252"/>
                    <a:pt x="3156" y="0"/>
                    <a:pt x="2512" y="0"/>
                  </a:cubicBezTo>
                  <a:close/>
                  <a:moveTo>
                    <a:pt x="15974" y="6786"/>
                  </a:moveTo>
                  <a:cubicBezTo>
                    <a:pt x="14493" y="6827"/>
                    <a:pt x="13075" y="7479"/>
                    <a:pt x="12048" y="8609"/>
                  </a:cubicBezTo>
                  <a:lnTo>
                    <a:pt x="12048" y="7250"/>
                  </a:lnTo>
                  <a:lnTo>
                    <a:pt x="7561" y="7250"/>
                  </a:lnTo>
                  <a:lnTo>
                    <a:pt x="7561" y="21600"/>
                  </a:lnTo>
                  <a:lnTo>
                    <a:pt x="12048" y="21600"/>
                  </a:lnTo>
                  <a:lnTo>
                    <a:pt x="12048" y="13067"/>
                  </a:lnTo>
                  <a:cubicBezTo>
                    <a:pt x="12157" y="11669"/>
                    <a:pt x="13375" y="10577"/>
                    <a:pt x="14805" y="10756"/>
                  </a:cubicBezTo>
                  <a:cubicBezTo>
                    <a:pt x="16039" y="10911"/>
                    <a:pt x="16934" y="12021"/>
                    <a:pt x="16865" y="13287"/>
                  </a:cubicBezTo>
                  <a:lnTo>
                    <a:pt x="16865" y="21600"/>
                  </a:lnTo>
                  <a:lnTo>
                    <a:pt x="21352" y="21600"/>
                  </a:lnTo>
                  <a:lnTo>
                    <a:pt x="21352" y="13357"/>
                  </a:lnTo>
                  <a:lnTo>
                    <a:pt x="21352" y="13287"/>
                  </a:lnTo>
                  <a:lnTo>
                    <a:pt x="21346" y="13287"/>
                  </a:lnTo>
                  <a:cubicBezTo>
                    <a:pt x="21354" y="12646"/>
                    <a:pt x="21328" y="12016"/>
                    <a:pt x="21244" y="11407"/>
                  </a:cubicBezTo>
                  <a:cubicBezTo>
                    <a:pt x="21154" y="10757"/>
                    <a:pt x="21010" y="10115"/>
                    <a:pt x="20734" y="9532"/>
                  </a:cubicBezTo>
                  <a:cubicBezTo>
                    <a:pt x="20160" y="8321"/>
                    <a:pt x="19052" y="7432"/>
                    <a:pt x="17710" y="7024"/>
                  </a:cubicBezTo>
                  <a:cubicBezTo>
                    <a:pt x="17135" y="6849"/>
                    <a:pt x="16551" y="6770"/>
                    <a:pt x="15974" y="6786"/>
                  </a:cubicBezTo>
                  <a:close/>
                  <a:moveTo>
                    <a:pt x="271" y="7250"/>
                  </a:moveTo>
                  <a:lnTo>
                    <a:pt x="271" y="21600"/>
                  </a:lnTo>
                  <a:lnTo>
                    <a:pt x="4759" y="21600"/>
                  </a:lnTo>
                  <a:lnTo>
                    <a:pt x="4759" y="7250"/>
                  </a:lnTo>
                  <a:lnTo>
                    <a:pt x="271" y="72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20" name="Oval 24">
              <a:extLst>
                <a:ext uri="{FF2B5EF4-FFF2-40B4-BE49-F238E27FC236}">
                  <a16:creationId xmlns:a16="http://schemas.microsoft.com/office/drawing/2014/main" id="{0839C006-EEE9-B541-9656-F1F509AE4A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2805156" y="12263934"/>
              <a:ext cx="569913" cy="569912"/>
            </a:xfrm>
            <a:prstGeom prst="ellipse">
              <a:avLst/>
            </a:prstGeom>
            <a:solidFill>
              <a:schemeClr val="tx2">
                <a:alpha val="26000"/>
              </a:schemeClr>
            </a:solidFill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>
                <a:defRPr/>
              </a:pPr>
              <a:endParaRPr lang="en-US" altLang="en-US" sz="3200">
                <a:solidFill>
                  <a:srgbClr val="FFFFFF"/>
                </a:solidFill>
                <a:latin typeface="Helvetica Light" charset="0"/>
                <a:ea typeface="Poppins" charset="0"/>
                <a:cs typeface="Poppins" charset="0"/>
                <a:sym typeface="Helvetica Light" charset="0"/>
              </a:endParaRPr>
            </a:p>
          </p:txBody>
        </p:sp>
        <p:sp>
          <p:nvSpPr>
            <p:cNvPr id="21" name="AutoShape 25">
              <a:extLst>
                <a:ext uri="{FF2B5EF4-FFF2-40B4-BE49-F238E27FC236}">
                  <a16:creationId xmlns:a16="http://schemas.microsoft.com/office/drawing/2014/main" id="{00B18235-E624-9041-9C2D-71D305A87221}"/>
                </a:ext>
              </a:extLst>
            </p:cNvPr>
            <p:cNvSpPr>
              <a:spLocks/>
            </p:cNvSpPr>
            <p:nvPr/>
          </p:nvSpPr>
          <p:spPr bwMode="auto">
            <a:xfrm>
              <a:off x="22978194" y="12436971"/>
              <a:ext cx="225425" cy="223838"/>
            </a:xfrm>
            <a:custGeom>
              <a:avLst/>
              <a:gdLst>
                <a:gd name="T0" fmla="*/ 112718 w 21597"/>
                <a:gd name="T1" fmla="*/ 111813 h 21597"/>
                <a:gd name="T2" fmla="*/ 112718 w 21597"/>
                <a:gd name="T3" fmla="*/ 111813 h 21597"/>
                <a:gd name="T4" fmla="*/ 112718 w 21597"/>
                <a:gd name="T5" fmla="*/ 111813 h 21597"/>
                <a:gd name="T6" fmla="*/ 112718 w 21597"/>
                <a:gd name="T7" fmla="*/ 111813 h 2159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597" h="21597">
                  <a:moveTo>
                    <a:pt x="4955" y="0"/>
                  </a:moveTo>
                  <a:cubicBezTo>
                    <a:pt x="4242" y="0"/>
                    <a:pt x="3702" y="-2"/>
                    <a:pt x="3248" y="29"/>
                  </a:cubicBezTo>
                  <a:cubicBezTo>
                    <a:pt x="2794" y="59"/>
                    <a:pt x="2425" y="122"/>
                    <a:pt x="2044" y="243"/>
                  </a:cubicBezTo>
                  <a:cubicBezTo>
                    <a:pt x="1625" y="395"/>
                    <a:pt x="1251" y="636"/>
                    <a:pt x="944" y="943"/>
                  </a:cubicBezTo>
                  <a:cubicBezTo>
                    <a:pt x="637" y="1251"/>
                    <a:pt x="396" y="1624"/>
                    <a:pt x="244" y="2044"/>
                  </a:cubicBezTo>
                  <a:cubicBezTo>
                    <a:pt x="122" y="2427"/>
                    <a:pt x="60" y="2800"/>
                    <a:pt x="29" y="3254"/>
                  </a:cubicBezTo>
                  <a:cubicBezTo>
                    <a:pt x="-1" y="3707"/>
                    <a:pt x="0" y="4240"/>
                    <a:pt x="1" y="4950"/>
                  </a:cubicBezTo>
                  <a:lnTo>
                    <a:pt x="1" y="16623"/>
                  </a:lnTo>
                  <a:cubicBezTo>
                    <a:pt x="1" y="17344"/>
                    <a:pt x="-1" y="17886"/>
                    <a:pt x="29" y="18342"/>
                  </a:cubicBezTo>
                  <a:cubicBezTo>
                    <a:pt x="60" y="18799"/>
                    <a:pt x="122" y="19170"/>
                    <a:pt x="244" y="19553"/>
                  </a:cubicBezTo>
                  <a:cubicBezTo>
                    <a:pt x="396" y="19972"/>
                    <a:pt x="637" y="20345"/>
                    <a:pt x="944" y="20653"/>
                  </a:cubicBezTo>
                  <a:cubicBezTo>
                    <a:pt x="1251" y="20960"/>
                    <a:pt x="1625" y="21201"/>
                    <a:pt x="2044" y="21353"/>
                  </a:cubicBezTo>
                  <a:cubicBezTo>
                    <a:pt x="2427" y="21475"/>
                    <a:pt x="2799" y="21537"/>
                    <a:pt x="3254" y="21568"/>
                  </a:cubicBezTo>
                  <a:cubicBezTo>
                    <a:pt x="3708" y="21598"/>
                    <a:pt x="4246" y="21597"/>
                    <a:pt x="4955" y="21596"/>
                  </a:cubicBezTo>
                  <a:lnTo>
                    <a:pt x="16625" y="21596"/>
                  </a:lnTo>
                  <a:cubicBezTo>
                    <a:pt x="17346" y="21596"/>
                    <a:pt x="17884" y="21598"/>
                    <a:pt x="18339" y="21568"/>
                  </a:cubicBezTo>
                  <a:cubicBezTo>
                    <a:pt x="18793" y="21537"/>
                    <a:pt x="19166" y="21475"/>
                    <a:pt x="19548" y="21353"/>
                  </a:cubicBezTo>
                  <a:cubicBezTo>
                    <a:pt x="19967" y="21201"/>
                    <a:pt x="20345" y="20960"/>
                    <a:pt x="20654" y="20653"/>
                  </a:cubicBezTo>
                  <a:cubicBezTo>
                    <a:pt x="20963" y="20345"/>
                    <a:pt x="21202" y="19972"/>
                    <a:pt x="21354" y="19553"/>
                  </a:cubicBezTo>
                  <a:cubicBezTo>
                    <a:pt x="21476" y="19170"/>
                    <a:pt x="21538" y="18796"/>
                    <a:pt x="21569" y="18342"/>
                  </a:cubicBezTo>
                  <a:cubicBezTo>
                    <a:pt x="21599" y="17889"/>
                    <a:pt x="21598" y="17356"/>
                    <a:pt x="21597" y="16646"/>
                  </a:cubicBezTo>
                  <a:lnTo>
                    <a:pt x="21597" y="4973"/>
                  </a:lnTo>
                  <a:cubicBezTo>
                    <a:pt x="21598" y="4252"/>
                    <a:pt x="21599" y="3710"/>
                    <a:pt x="21569" y="3254"/>
                  </a:cubicBezTo>
                  <a:cubicBezTo>
                    <a:pt x="21538" y="2797"/>
                    <a:pt x="21476" y="2426"/>
                    <a:pt x="21354" y="2044"/>
                  </a:cubicBezTo>
                  <a:cubicBezTo>
                    <a:pt x="21202" y="1624"/>
                    <a:pt x="20963" y="1251"/>
                    <a:pt x="20654" y="943"/>
                  </a:cubicBezTo>
                  <a:cubicBezTo>
                    <a:pt x="20345" y="636"/>
                    <a:pt x="19967" y="395"/>
                    <a:pt x="19548" y="243"/>
                  </a:cubicBezTo>
                  <a:cubicBezTo>
                    <a:pt x="19166" y="121"/>
                    <a:pt x="18792" y="59"/>
                    <a:pt x="18339" y="29"/>
                  </a:cubicBezTo>
                  <a:cubicBezTo>
                    <a:pt x="17885" y="-2"/>
                    <a:pt x="17352" y="0"/>
                    <a:pt x="16643" y="0"/>
                  </a:cubicBezTo>
                  <a:lnTo>
                    <a:pt x="4973" y="0"/>
                  </a:lnTo>
                  <a:lnTo>
                    <a:pt x="4955" y="0"/>
                  </a:lnTo>
                  <a:close/>
                  <a:moveTo>
                    <a:pt x="16093" y="2704"/>
                  </a:moveTo>
                  <a:lnTo>
                    <a:pt x="18599" y="2704"/>
                  </a:lnTo>
                  <a:cubicBezTo>
                    <a:pt x="18766" y="2704"/>
                    <a:pt x="18851" y="2704"/>
                    <a:pt x="18941" y="2733"/>
                  </a:cubicBezTo>
                  <a:cubicBezTo>
                    <a:pt x="19039" y="2768"/>
                    <a:pt x="19113" y="2843"/>
                    <a:pt x="19149" y="2941"/>
                  </a:cubicBezTo>
                  <a:cubicBezTo>
                    <a:pt x="19177" y="3031"/>
                    <a:pt x="19178" y="3119"/>
                    <a:pt x="19178" y="3288"/>
                  </a:cubicBezTo>
                  <a:lnTo>
                    <a:pt x="19178" y="5790"/>
                  </a:lnTo>
                  <a:cubicBezTo>
                    <a:pt x="19178" y="5956"/>
                    <a:pt x="19177" y="6041"/>
                    <a:pt x="19149" y="6131"/>
                  </a:cubicBezTo>
                  <a:cubicBezTo>
                    <a:pt x="19113" y="6230"/>
                    <a:pt x="19039" y="6304"/>
                    <a:pt x="18941" y="6340"/>
                  </a:cubicBezTo>
                  <a:cubicBezTo>
                    <a:pt x="18851" y="6368"/>
                    <a:pt x="18763" y="6369"/>
                    <a:pt x="18593" y="6369"/>
                  </a:cubicBezTo>
                  <a:lnTo>
                    <a:pt x="16093" y="6369"/>
                  </a:lnTo>
                  <a:cubicBezTo>
                    <a:pt x="15926" y="6369"/>
                    <a:pt x="15841" y="6368"/>
                    <a:pt x="15751" y="6340"/>
                  </a:cubicBezTo>
                  <a:cubicBezTo>
                    <a:pt x="15653" y="6304"/>
                    <a:pt x="15573" y="6230"/>
                    <a:pt x="15537" y="6131"/>
                  </a:cubicBezTo>
                  <a:cubicBezTo>
                    <a:pt x="15508" y="6041"/>
                    <a:pt x="15514" y="5953"/>
                    <a:pt x="15514" y="5784"/>
                  </a:cubicBezTo>
                  <a:lnTo>
                    <a:pt x="15514" y="3283"/>
                  </a:lnTo>
                  <a:cubicBezTo>
                    <a:pt x="15514" y="3116"/>
                    <a:pt x="15508" y="3031"/>
                    <a:pt x="15537" y="2941"/>
                  </a:cubicBezTo>
                  <a:cubicBezTo>
                    <a:pt x="15573" y="2843"/>
                    <a:pt x="15653" y="2768"/>
                    <a:pt x="15751" y="2733"/>
                  </a:cubicBezTo>
                  <a:cubicBezTo>
                    <a:pt x="15841" y="2704"/>
                    <a:pt x="15923" y="2704"/>
                    <a:pt x="16093" y="2704"/>
                  </a:cubicBezTo>
                  <a:close/>
                  <a:moveTo>
                    <a:pt x="10796" y="6537"/>
                  </a:moveTo>
                  <a:cubicBezTo>
                    <a:pt x="11896" y="6537"/>
                    <a:pt x="13001" y="6953"/>
                    <a:pt x="13841" y="7793"/>
                  </a:cubicBezTo>
                  <a:cubicBezTo>
                    <a:pt x="15520" y="9473"/>
                    <a:pt x="15520" y="12199"/>
                    <a:pt x="13841" y="13878"/>
                  </a:cubicBezTo>
                  <a:cubicBezTo>
                    <a:pt x="12162" y="15558"/>
                    <a:pt x="9436" y="15558"/>
                    <a:pt x="7757" y="13878"/>
                  </a:cubicBezTo>
                  <a:cubicBezTo>
                    <a:pt x="6078" y="12199"/>
                    <a:pt x="6078" y="9473"/>
                    <a:pt x="7757" y="7793"/>
                  </a:cubicBezTo>
                  <a:cubicBezTo>
                    <a:pt x="8597" y="6953"/>
                    <a:pt x="9696" y="6537"/>
                    <a:pt x="10796" y="6537"/>
                  </a:cubicBezTo>
                  <a:close/>
                  <a:moveTo>
                    <a:pt x="2403" y="9565"/>
                  </a:moveTo>
                  <a:lnTo>
                    <a:pt x="4191" y="9565"/>
                  </a:lnTo>
                  <a:cubicBezTo>
                    <a:pt x="3785" y="11684"/>
                    <a:pt x="4397" y="13957"/>
                    <a:pt x="6038" y="15598"/>
                  </a:cubicBezTo>
                  <a:cubicBezTo>
                    <a:pt x="8667" y="18228"/>
                    <a:pt x="12931" y="18228"/>
                    <a:pt x="15560" y="15598"/>
                  </a:cubicBezTo>
                  <a:cubicBezTo>
                    <a:pt x="17201" y="13957"/>
                    <a:pt x="17813" y="11684"/>
                    <a:pt x="17407" y="9565"/>
                  </a:cubicBezTo>
                  <a:lnTo>
                    <a:pt x="19195" y="9565"/>
                  </a:lnTo>
                  <a:lnTo>
                    <a:pt x="19195" y="17567"/>
                  </a:lnTo>
                  <a:cubicBezTo>
                    <a:pt x="19195" y="17800"/>
                    <a:pt x="19194" y="17974"/>
                    <a:pt x="19184" y="18122"/>
                  </a:cubicBezTo>
                  <a:cubicBezTo>
                    <a:pt x="19173" y="18271"/>
                    <a:pt x="19154" y="18396"/>
                    <a:pt x="19114" y="18522"/>
                  </a:cubicBezTo>
                  <a:cubicBezTo>
                    <a:pt x="19064" y="18660"/>
                    <a:pt x="18986" y="18779"/>
                    <a:pt x="18883" y="18881"/>
                  </a:cubicBezTo>
                  <a:cubicBezTo>
                    <a:pt x="18780" y="18983"/>
                    <a:pt x="18655" y="19064"/>
                    <a:pt x="18518" y="19113"/>
                  </a:cubicBezTo>
                  <a:cubicBezTo>
                    <a:pt x="18392" y="19153"/>
                    <a:pt x="18268" y="19172"/>
                    <a:pt x="18119" y="19182"/>
                  </a:cubicBezTo>
                  <a:cubicBezTo>
                    <a:pt x="17969" y="19192"/>
                    <a:pt x="17794" y="19194"/>
                    <a:pt x="17557" y="19194"/>
                  </a:cubicBezTo>
                  <a:lnTo>
                    <a:pt x="4035" y="19194"/>
                  </a:lnTo>
                  <a:cubicBezTo>
                    <a:pt x="3801" y="19194"/>
                    <a:pt x="3628" y="19192"/>
                    <a:pt x="3479" y="19182"/>
                  </a:cubicBezTo>
                  <a:cubicBezTo>
                    <a:pt x="3331" y="19172"/>
                    <a:pt x="3206" y="19153"/>
                    <a:pt x="3080" y="19113"/>
                  </a:cubicBezTo>
                  <a:cubicBezTo>
                    <a:pt x="2943" y="19064"/>
                    <a:pt x="2818" y="18983"/>
                    <a:pt x="2715" y="18881"/>
                  </a:cubicBezTo>
                  <a:cubicBezTo>
                    <a:pt x="2612" y="18779"/>
                    <a:pt x="2534" y="18660"/>
                    <a:pt x="2484" y="18522"/>
                  </a:cubicBezTo>
                  <a:cubicBezTo>
                    <a:pt x="2444" y="18396"/>
                    <a:pt x="2425" y="18273"/>
                    <a:pt x="2414" y="18122"/>
                  </a:cubicBezTo>
                  <a:cubicBezTo>
                    <a:pt x="2404" y="17972"/>
                    <a:pt x="2403" y="17792"/>
                    <a:pt x="2403" y="17555"/>
                  </a:cubicBezTo>
                  <a:lnTo>
                    <a:pt x="2403" y="956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>
                <a:defRPr/>
              </a:pPr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1075853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Кольцо 11">
            <a:extLst>
              <a:ext uri="{FF2B5EF4-FFF2-40B4-BE49-F238E27FC236}">
                <a16:creationId xmlns:a16="http://schemas.microsoft.com/office/drawing/2014/main" id="{4550139F-23FB-45FA-B046-6B3839E2F0E1}"/>
              </a:ext>
            </a:extLst>
          </p:cNvPr>
          <p:cNvSpPr/>
          <p:nvPr userDrawn="1"/>
        </p:nvSpPr>
        <p:spPr>
          <a:xfrm>
            <a:off x="11183888" y="-1404764"/>
            <a:ext cx="9289232" cy="9289232"/>
          </a:xfrm>
          <a:prstGeom prst="donut">
            <a:avLst/>
          </a:prstGeom>
          <a:solidFill>
            <a:schemeClr val="accent3">
              <a:alpha val="11000"/>
            </a:schemeClr>
          </a:solidFill>
          <a:ln w="25400">
            <a:noFill/>
            <a:miter lim="400000"/>
          </a:ln>
          <a:effectLst/>
        </p:spPr>
        <p:txBody>
          <a:bodyPr lIns="50800" tIns="50800" rIns="50800" bIns="50800" rtlCol="0" anchor="ctr"/>
          <a:lstStyle/>
          <a:p>
            <a:pPr algn="ctr"/>
            <a:endParaRPr lang="ru-RU" sz="3200" baseline="0">
              <a:solidFill>
                <a:srgbClr val="000000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pic>
        <p:nvPicPr>
          <p:cNvPr id="8" name="Computer_7.png">
            <a:extLst>
              <a:ext uri="{FF2B5EF4-FFF2-40B4-BE49-F238E27FC236}">
                <a16:creationId xmlns:a16="http://schemas.microsoft.com/office/drawing/2014/main" id="{6484A39E-B0CD-4610-BDE6-19D88E66A08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31674" y="1908386"/>
            <a:ext cx="11809312" cy="98992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sp>
        <p:nvSpPr>
          <p:cNvPr id="7" name="Рисунок 2">
            <a:extLst>
              <a:ext uri="{FF2B5EF4-FFF2-40B4-BE49-F238E27FC236}">
                <a16:creationId xmlns:a16="http://schemas.microsoft.com/office/drawing/2014/main" id="{79566271-9E18-43A7-9D56-B422113F7E0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4728296" y="2597727"/>
            <a:ext cx="10461123" cy="5868148"/>
          </a:xfrm>
          <a:prstGeom prst="rect">
            <a:avLst/>
          </a:prstGeom>
          <a:solidFill>
            <a:schemeClr val="tx1"/>
          </a:solidFill>
        </p:spPr>
      </p:sp>
    </p:spTree>
    <p:extLst>
      <p:ext uri="{BB962C8B-B14F-4D97-AF65-F5344CB8AC3E}">
        <p14:creationId xmlns:p14="http://schemas.microsoft.com/office/powerpoint/2010/main" val="2105746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10">
            <a:extLst>
              <a:ext uri="{FF2B5EF4-FFF2-40B4-BE49-F238E27FC236}">
                <a16:creationId xmlns:a16="http://schemas.microsoft.com/office/drawing/2014/main" id="{554BAB88-E6A6-43F9-B007-78412E0841D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4799976" y="9637427"/>
            <a:ext cx="6622252" cy="5346000"/>
          </a:xfrm>
          <a:prstGeom prst="roundRect">
            <a:avLst>
              <a:gd name="adj" fmla="val 2284"/>
            </a:avLst>
          </a:prstGeom>
          <a:solidFill>
            <a:schemeClr val="tx1"/>
          </a:solidFill>
        </p:spPr>
      </p:sp>
      <p:sp>
        <p:nvSpPr>
          <p:cNvPr id="4" name="Рисунок 12">
            <a:extLst>
              <a:ext uri="{FF2B5EF4-FFF2-40B4-BE49-F238E27FC236}">
                <a16:creationId xmlns:a16="http://schemas.microsoft.com/office/drawing/2014/main" id="{E6CCD208-EAE2-4104-8832-701A5F67A4D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799976" y="-1494928"/>
            <a:ext cx="6626715" cy="5346000"/>
          </a:xfrm>
          <a:prstGeom prst="roundRect">
            <a:avLst>
              <a:gd name="adj" fmla="val 2284"/>
            </a:avLst>
          </a:prstGeom>
          <a:solidFill>
            <a:schemeClr val="tx1"/>
          </a:solidFill>
        </p:spPr>
      </p:sp>
      <p:sp>
        <p:nvSpPr>
          <p:cNvPr id="5" name="Рисунок 11">
            <a:extLst>
              <a:ext uri="{FF2B5EF4-FFF2-40B4-BE49-F238E27FC236}">
                <a16:creationId xmlns:a16="http://schemas.microsoft.com/office/drawing/2014/main" id="{7F6A498D-8BE4-4898-B778-99A515C3888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4799976" y="4071250"/>
            <a:ext cx="6622252" cy="5346000"/>
          </a:xfrm>
          <a:prstGeom prst="roundRect">
            <a:avLst>
              <a:gd name="adj" fmla="val 2284"/>
            </a:avLst>
          </a:prstGeom>
          <a:solidFill>
            <a:schemeClr val="tx1"/>
          </a:solidFill>
        </p:spPr>
      </p:sp>
    </p:spTree>
    <p:extLst>
      <p:ext uri="{BB962C8B-B14F-4D97-AF65-F5344CB8AC3E}">
        <p14:creationId xmlns:p14="http://schemas.microsoft.com/office/powerpoint/2010/main" val="1420765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Кольцо 13">
            <a:extLst>
              <a:ext uri="{FF2B5EF4-FFF2-40B4-BE49-F238E27FC236}">
                <a16:creationId xmlns:a16="http://schemas.microsoft.com/office/drawing/2014/main" id="{DB98B579-5605-4ECA-9A72-414424806534}"/>
              </a:ext>
            </a:extLst>
          </p:cNvPr>
          <p:cNvSpPr/>
          <p:nvPr userDrawn="1"/>
        </p:nvSpPr>
        <p:spPr>
          <a:xfrm>
            <a:off x="11255896" y="-2575048"/>
            <a:ext cx="5586892" cy="5586892"/>
          </a:xfrm>
          <a:prstGeom prst="donut">
            <a:avLst/>
          </a:prstGeom>
          <a:solidFill>
            <a:schemeClr val="accent1">
              <a:alpha val="14000"/>
            </a:schemeClr>
          </a:solidFill>
          <a:ln w="25400">
            <a:noFill/>
            <a:miter lim="400000"/>
          </a:ln>
          <a:effectLst/>
        </p:spPr>
        <p:txBody>
          <a:bodyPr lIns="50800" tIns="50800" rIns="50800" bIns="50800" rtlCol="0" anchor="ctr"/>
          <a:lstStyle/>
          <a:p>
            <a:pPr algn="ctr"/>
            <a:endParaRPr lang="ru-RU" sz="3200" baseline="0">
              <a:solidFill>
                <a:srgbClr val="000000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3" name="Скругленный прямоугольник 18">
            <a:extLst>
              <a:ext uri="{FF2B5EF4-FFF2-40B4-BE49-F238E27FC236}">
                <a16:creationId xmlns:a16="http://schemas.microsoft.com/office/drawing/2014/main" id="{63001285-DE5B-4381-AD8A-1868364F6ED3}"/>
              </a:ext>
            </a:extLst>
          </p:cNvPr>
          <p:cNvSpPr/>
          <p:nvPr userDrawn="1"/>
        </p:nvSpPr>
        <p:spPr>
          <a:xfrm>
            <a:off x="15253855" y="1309255"/>
            <a:ext cx="7678991" cy="11242963"/>
          </a:xfrm>
          <a:prstGeom prst="roundRect">
            <a:avLst>
              <a:gd name="adj" fmla="val 1892"/>
            </a:avLst>
          </a:prstGeom>
          <a:solidFill>
            <a:srgbClr val="FFFFFF"/>
          </a:solidFill>
          <a:ln w="25400">
            <a:noFill/>
            <a:miter lim="400000"/>
          </a:ln>
          <a:effectLst>
            <a:outerShdw blurRad="673100" dist="165100" dir="5400000" sx="101000" sy="101000" algn="t" rotWithShape="0">
              <a:schemeClr val="bg1">
                <a:alpha val="21000"/>
              </a:schemeClr>
            </a:outerShdw>
          </a:effectLst>
        </p:spPr>
        <p:txBody>
          <a:bodyPr lIns="50800" tIns="50800" rIns="50800" bIns="50800" rtlCol="0" anchor="ctr"/>
          <a:lstStyle/>
          <a:p>
            <a:pPr algn="ctr"/>
            <a:endParaRPr lang="ru-RU" sz="3200" baseline="0">
              <a:solidFill>
                <a:srgbClr val="000000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4" name="Рисунок 6">
            <a:extLst>
              <a:ext uri="{FF2B5EF4-FFF2-40B4-BE49-F238E27FC236}">
                <a16:creationId xmlns:a16="http://schemas.microsoft.com/office/drawing/2014/main" id="{B5948D1E-3C57-49EB-96CC-5AA9467F7B9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9189533" y="8801842"/>
            <a:ext cx="3362491" cy="3362491"/>
          </a:xfrm>
          <a:prstGeom prst="rect">
            <a:avLst/>
          </a:prstGeom>
        </p:spPr>
      </p:sp>
      <p:sp>
        <p:nvSpPr>
          <p:cNvPr id="5" name="Рисунок 7">
            <a:extLst>
              <a:ext uri="{FF2B5EF4-FFF2-40B4-BE49-F238E27FC236}">
                <a16:creationId xmlns:a16="http://schemas.microsoft.com/office/drawing/2014/main" id="{EE6D1258-3AF9-4D33-8ED3-9004D9867B9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617260" y="1684254"/>
            <a:ext cx="3362481" cy="3362491"/>
          </a:xfrm>
          <a:prstGeom prst="rect">
            <a:avLst/>
          </a:prstGeom>
        </p:spPr>
      </p:sp>
      <p:sp>
        <p:nvSpPr>
          <p:cNvPr id="6" name="Рисунок 8">
            <a:extLst>
              <a:ext uri="{FF2B5EF4-FFF2-40B4-BE49-F238E27FC236}">
                <a16:creationId xmlns:a16="http://schemas.microsoft.com/office/drawing/2014/main" id="{0626C465-5A6B-4430-84F5-278882BE858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9189533" y="1685308"/>
            <a:ext cx="3362481" cy="3361437"/>
          </a:xfrm>
          <a:prstGeom prst="rect">
            <a:avLst/>
          </a:prstGeom>
        </p:spPr>
      </p:sp>
      <p:sp>
        <p:nvSpPr>
          <p:cNvPr id="7" name="Рисунок 10">
            <a:extLst>
              <a:ext uri="{FF2B5EF4-FFF2-40B4-BE49-F238E27FC236}">
                <a16:creationId xmlns:a16="http://schemas.microsoft.com/office/drawing/2014/main" id="{51D963E6-A512-4259-B8DA-3856273551D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5617260" y="8801843"/>
            <a:ext cx="3362491" cy="3362491"/>
          </a:xfrm>
          <a:prstGeom prst="rect">
            <a:avLst/>
          </a:prstGeom>
        </p:spPr>
      </p:sp>
      <p:sp>
        <p:nvSpPr>
          <p:cNvPr id="8" name="Рисунок 23">
            <a:extLst>
              <a:ext uri="{FF2B5EF4-FFF2-40B4-BE49-F238E27FC236}">
                <a16:creationId xmlns:a16="http://schemas.microsoft.com/office/drawing/2014/main" id="{BD5ADDEC-97B0-430F-8C51-25A7B0A60E9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9189533" y="5243049"/>
            <a:ext cx="3362491" cy="3362491"/>
          </a:xfrm>
          <a:prstGeom prst="rect">
            <a:avLst/>
          </a:prstGeom>
        </p:spPr>
      </p:sp>
      <p:sp>
        <p:nvSpPr>
          <p:cNvPr id="9" name="Рисунок 24">
            <a:extLst>
              <a:ext uri="{FF2B5EF4-FFF2-40B4-BE49-F238E27FC236}">
                <a16:creationId xmlns:a16="http://schemas.microsoft.com/office/drawing/2014/main" id="{1AA332C8-A825-4270-8871-AE109E764E22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4616493" y="4242284"/>
            <a:ext cx="5364026" cy="5364022"/>
          </a:xfrm>
          <a:prstGeom prst="rect">
            <a:avLst/>
          </a:prstGeom>
          <a:effectLst>
            <a:outerShdw blurRad="635000" dist="165100" dir="5400000" algn="t" rotWithShape="0">
              <a:schemeClr val="tx2">
                <a:alpha val="47000"/>
              </a:schemeClr>
            </a:outerShdw>
          </a:effectLst>
        </p:spPr>
      </p:sp>
    </p:spTree>
    <p:extLst>
      <p:ext uri="{BB962C8B-B14F-4D97-AF65-F5344CB8AC3E}">
        <p14:creationId xmlns:p14="http://schemas.microsoft.com/office/powerpoint/2010/main" val="3793162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Группа 35">
            <a:extLst>
              <a:ext uri="{FF2B5EF4-FFF2-40B4-BE49-F238E27FC236}">
                <a16:creationId xmlns:a16="http://schemas.microsoft.com/office/drawing/2014/main" id="{7EBA2F8B-79F7-7B40-B924-3ED6B4B476A7}"/>
              </a:ext>
            </a:extLst>
          </p:cNvPr>
          <p:cNvGrpSpPr/>
          <p:nvPr userDrawn="1"/>
        </p:nvGrpSpPr>
        <p:grpSpPr>
          <a:xfrm>
            <a:off x="19896856" y="12263934"/>
            <a:ext cx="3478213" cy="569912"/>
            <a:chOff x="19896856" y="12263934"/>
            <a:chExt cx="3478213" cy="569912"/>
          </a:xfrm>
        </p:grpSpPr>
        <p:sp>
          <p:nvSpPr>
            <p:cNvPr id="37" name="Oval 3">
              <a:extLst>
                <a:ext uri="{FF2B5EF4-FFF2-40B4-BE49-F238E27FC236}">
                  <a16:creationId xmlns:a16="http://schemas.microsoft.com/office/drawing/2014/main" id="{354E06F6-20D2-074C-9486-6B2326265B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96856" y="12263934"/>
              <a:ext cx="569913" cy="569912"/>
            </a:xfrm>
            <a:prstGeom prst="ellipse">
              <a:avLst/>
            </a:prstGeom>
            <a:solidFill>
              <a:schemeClr val="tx2">
                <a:alpha val="26000"/>
              </a:schemeClr>
            </a:solidFill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>
                <a:defRPr/>
              </a:pPr>
              <a:endParaRPr lang="en-US" altLang="en-US" sz="3200">
                <a:solidFill>
                  <a:srgbClr val="FFFFFF"/>
                </a:solidFill>
                <a:latin typeface="Helvetica Light" charset="0"/>
                <a:ea typeface="Poppins" charset="0"/>
                <a:cs typeface="Poppins" charset="0"/>
                <a:sym typeface="Helvetica Light" charset="0"/>
              </a:endParaRPr>
            </a:p>
          </p:txBody>
        </p:sp>
        <p:sp>
          <p:nvSpPr>
            <p:cNvPr id="38" name="AutoShape 4">
              <a:extLst>
                <a:ext uri="{FF2B5EF4-FFF2-40B4-BE49-F238E27FC236}">
                  <a16:creationId xmlns:a16="http://schemas.microsoft.com/office/drawing/2014/main" id="{2A913D53-B2DE-6346-A33A-45B8B4CFE01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117519" y="12429034"/>
              <a:ext cx="128587" cy="242887"/>
            </a:xfrm>
            <a:custGeom>
              <a:avLst/>
              <a:gdLst>
                <a:gd name="T0" fmla="*/ 64300 w 21600"/>
                <a:gd name="T1" fmla="*/ 121362 h 21595"/>
                <a:gd name="T2" fmla="*/ 64300 w 21600"/>
                <a:gd name="T3" fmla="*/ 121362 h 21595"/>
                <a:gd name="T4" fmla="*/ 64300 w 21600"/>
                <a:gd name="T5" fmla="*/ 121362 h 21595"/>
                <a:gd name="T6" fmla="*/ 64300 w 21600"/>
                <a:gd name="T7" fmla="*/ 121362 h 2159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595">
                  <a:moveTo>
                    <a:pt x="14325" y="0"/>
                  </a:moveTo>
                  <a:cubicBezTo>
                    <a:pt x="11947" y="-5"/>
                    <a:pt x="9683" y="535"/>
                    <a:pt x="8120" y="1477"/>
                  </a:cubicBezTo>
                  <a:cubicBezTo>
                    <a:pt x="6945" y="2186"/>
                    <a:pt x="6249" y="3081"/>
                    <a:pt x="6144" y="4019"/>
                  </a:cubicBezTo>
                  <a:lnTo>
                    <a:pt x="6123" y="7733"/>
                  </a:lnTo>
                  <a:lnTo>
                    <a:pt x="0" y="7733"/>
                  </a:lnTo>
                  <a:lnTo>
                    <a:pt x="0" y="11796"/>
                  </a:lnTo>
                  <a:lnTo>
                    <a:pt x="6103" y="11796"/>
                  </a:lnTo>
                  <a:lnTo>
                    <a:pt x="6052" y="21595"/>
                  </a:lnTo>
                  <a:lnTo>
                    <a:pt x="14509" y="21595"/>
                  </a:lnTo>
                  <a:lnTo>
                    <a:pt x="14509" y="11796"/>
                  </a:lnTo>
                  <a:lnTo>
                    <a:pt x="20469" y="11796"/>
                  </a:lnTo>
                  <a:lnTo>
                    <a:pt x="21447" y="7733"/>
                  </a:lnTo>
                  <a:lnTo>
                    <a:pt x="14509" y="7733"/>
                  </a:lnTo>
                  <a:lnTo>
                    <a:pt x="14509" y="4988"/>
                  </a:lnTo>
                  <a:cubicBezTo>
                    <a:pt x="14453" y="4560"/>
                    <a:pt x="14822" y="4150"/>
                    <a:pt x="15487" y="3901"/>
                  </a:cubicBezTo>
                  <a:cubicBezTo>
                    <a:pt x="15925" y="3738"/>
                    <a:pt x="16459" y="3660"/>
                    <a:pt x="16995" y="3682"/>
                  </a:cubicBezTo>
                  <a:lnTo>
                    <a:pt x="21600" y="3677"/>
                  </a:lnTo>
                  <a:lnTo>
                    <a:pt x="21590" y="0"/>
                  </a:lnTo>
                  <a:lnTo>
                    <a:pt x="143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39" name="Oval 6">
              <a:extLst>
                <a:ext uri="{FF2B5EF4-FFF2-40B4-BE49-F238E27FC236}">
                  <a16:creationId xmlns:a16="http://schemas.microsoft.com/office/drawing/2014/main" id="{59718DEA-DBCD-6546-AEA6-FD6220ADE14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623931" y="12263934"/>
              <a:ext cx="569913" cy="569912"/>
            </a:xfrm>
            <a:prstGeom prst="ellipse">
              <a:avLst/>
            </a:prstGeom>
            <a:solidFill>
              <a:schemeClr val="tx2">
                <a:alpha val="26000"/>
              </a:schemeClr>
            </a:solidFill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>
                <a:defRPr/>
              </a:pPr>
              <a:endParaRPr lang="en-US" altLang="en-US" sz="3200">
                <a:solidFill>
                  <a:srgbClr val="FFFFFF"/>
                </a:solidFill>
                <a:latin typeface="Helvetica Light" charset="0"/>
                <a:ea typeface="Poppins" charset="0"/>
                <a:cs typeface="Poppins" charset="0"/>
                <a:sym typeface="Helvetica Light" charset="0"/>
              </a:endParaRPr>
            </a:p>
          </p:txBody>
        </p:sp>
        <p:sp>
          <p:nvSpPr>
            <p:cNvPr id="40" name="AutoShape 7">
              <a:extLst>
                <a:ext uri="{FF2B5EF4-FFF2-40B4-BE49-F238E27FC236}">
                  <a16:creationId xmlns:a16="http://schemas.microsoft.com/office/drawing/2014/main" id="{35827895-85AA-BC42-8F7A-2528A51794C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795381" y="12444909"/>
              <a:ext cx="247650" cy="204787"/>
            </a:xfrm>
            <a:custGeom>
              <a:avLst/>
              <a:gdLst>
                <a:gd name="T0" fmla="*/ 123838 w 21600"/>
                <a:gd name="T1" fmla="*/ 106277 h 20609"/>
                <a:gd name="T2" fmla="*/ 123838 w 21600"/>
                <a:gd name="T3" fmla="*/ 106277 h 20609"/>
                <a:gd name="T4" fmla="*/ 123838 w 21600"/>
                <a:gd name="T5" fmla="*/ 106277 h 20609"/>
                <a:gd name="T6" fmla="*/ 123838 w 21600"/>
                <a:gd name="T7" fmla="*/ 106277 h 2060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0609">
                  <a:moveTo>
                    <a:pt x="20989" y="488"/>
                  </a:moveTo>
                  <a:cubicBezTo>
                    <a:pt x="20829" y="951"/>
                    <a:pt x="20629" y="1394"/>
                    <a:pt x="20393" y="1811"/>
                  </a:cubicBezTo>
                  <a:cubicBezTo>
                    <a:pt x="20078" y="2370"/>
                    <a:pt x="19700" y="2878"/>
                    <a:pt x="19269" y="3322"/>
                  </a:cubicBezTo>
                  <a:cubicBezTo>
                    <a:pt x="19683" y="3307"/>
                    <a:pt x="20095" y="3243"/>
                    <a:pt x="20498" y="3130"/>
                  </a:cubicBezTo>
                  <a:cubicBezTo>
                    <a:pt x="20877" y="3024"/>
                    <a:pt x="21246" y="2876"/>
                    <a:pt x="21600" y="2687"/>
                  </a:cubicBezTo>
                  <a:cubicBezTo>
                    <a:pt x="21316" y="3218"/>
                    <a:pt x="20987" y="3713"/>
                    <a:pt x="20617" y="4166"/>
                  </a:cubicBezTo>
                  <a:cubicBezTo>
                    <a:pt x="20223" y="4649"/>
                    <a:pt x="19784" y="5081"/>
                    <a:pt x="19309" y="5454"/>
                  </a:cubicBezTo>
                  <a:cubicBezTo>
                    <a:pt x="19444" y="7795"/>
                    <a:pt x="19109" y="10097"/>
                    <a:pt x="18370" y="12200"/>
                  </a:cubicBezTo>
                  <a:cubicBezTo>
                    <a:pt x="17648" y="14253"/>
                    <a:pt x="16533" y="16141"/>
                    <a:pt x="14986" y="17569"/>
                  </a:cubicBezTo>
                  <a:cubicBezTo>
                    <a:pt x="13903" y="18568"/>
                    <a:pt x="12649" y="19278"/>
                    <a:pt x="11333" y="19776"/>
                  </a:cubicBezTo>
                  <a:cubicBezTo>
                    <a:pt x="7577" y="21197"/>
                    <a:pt x="3487" y="20789"/>
                    <a:pt x="0" y="18635"/>
                  </a:cubicBezTo>
                  <a:cubicBezTo>
                    <a:pt x="1193" y="18716"/>
                    <a:pt x="2389" y="18532"/>
                    <a:pt x="3523" y="18094"/>
                  </a:cubicBezTo>
                  <a:cubicBezTo>
                    <a:pt x="4495" y="17719"/>
                    <a:pt x="5407" y="17162"/>
                    <a:pt x="6225" y="16446"/>
                  </a:cubicBezTo>
                  <a:cubicBezTo>
                    <a:pt x="5098" y="16406"/>
                    <a:pt x="4024" y="15887"/>
                    <a:pt x="3208" y="14986"/>
                  </a:cubicBezTo>
                  <a:cubicBezTo>
                    <a:pt x="2632" y="14351"/>
                    <a:pt x="2210" y="13551"/>
                    <a:pt x="1985" y="12667"/>
                  </a:cubicBezTo>
                  <a:cubicBezTo>
                    <a:pt x="2291" y="12709"/>
                    <a:pt x="2600" y="12724"/>
                    <a:pt x="2908" y="12712"/>
                  </a:cubicBezTo>
                  <a:cubicBezTo>
                    <a:pt x="3196" y="12701"/>
                    <a:pt x="3482" y="12666"/>
                    <a:pt x="3766" y="12608"/>
                  </a:cubicBezTo>
                  <a:cubicBezTo>
                    <a:pt x="2710" y="12261"/>
                    <a:pt x="1802" y="11471"/>
                    <a:pt x="1219" y="10392"/>
                  </a:cubicBezTo>
                  <a:cubicBezTo>
                    <a:pt x="728" y="9483"/>
                    <a:pt x="496" y="8418"/>
                    <a:pt x="556" y="7347"/>
                  </a:cubicBezTo>
                  <a:cubicBezTo>
                    <a:pt x="865" y="7528"/>
                    <a:pt x="1185" y="7682"/>
                    <a:pt x="1514" y="7808"/>
                  </a:cubicBezTo>
                  <a:cubicBezTo>
                    <a:pt x="1827" y="7928"/>
                    <a:pt x="2147" y="8023"/>
                    <a:pt x="2471" y="8092"/>
                  </a:cubicBezTo>
                  <a:cubicBezTo>
                    <a:pt x="1633" y="7267"/>
                    <a:pt x="1044" y="6153"/>
                    <a:pt x="791" y="4912"/>
                  </a:cubicBezTo>
                  <a:cubicBezTo>
                    <a:pt x="541" y="3690"/>
                    <a:pt x="630" y="2408"/>
                    <a:pt x="1044" y="1248"/>
                  </a:cubicBezTo>
                  <a:cubicBezTo>
                    <a:pt x="2154" y="2776"/>
                    <a:pt x="3509" y="4041"/>
                    <a:pt x="5034" y="4972"/>
                  </a:cubicBezTo>
                  <a:cubicBezTo>
                    <a:pt x="6714" y="5998"/>
                    <a:pt x="8564" y="6597"/>
                    <a:pt x="10460" y="6728"/>
                  </a:cubicBezTo>
                  <a:cubicBezTo>
                    <a:pt x="9854" y="4014"/>
                    <a:pt x="11145" y="1215"/>
                    <a:pt x="13427" y="291"/>
                  </a:cubicBezTo>
                  <a:cubicBezTo>
                    <a:pt x="15140" y="-403"/>
                    <a:pt x="17045" y="169"/>
                    <a:pt x="18253" y="1739"/>
                  </a:cubicBezTo>
                  <a:cubicBezTo>
                    <a:pt x="18767" y="1670"/>
                    <a:pt x="19270" y="1521"/>
                    <a:pt x="19749" y="1295"/>
                  </a:cubicBezTo>
                  <a:cubicBezTo>
                    <a:pt x="20190" y="1087"/>
                    <a:pt x="20606" y="816"/>
                    <a:pt x="20989" y="48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41" name="Oval 9">
              <a:extLst>
                <a:ext uri="{FF2B5EF4-FFF2-40B4-BE49-F238E27FC236}">
                  <a16:creationId xmlns:a16="http://schemas.microsoft.com/office/drawing/2014/main" id="{8B0BF613-2ED2-6C49-8476-D8B5F7E394A9}"/>
                </a:ext>
              </a:extLst>
            </p:cNvPr>
            <p:cNvSpPr>
              <a:spLocks/>
            </p:cNvSpPr>
            <p:nvPr/>
          </p:nvSpPr>
          <p:spPr bwMode="auto">
            <a:xfrm>
              <a:off x="21351006" y="12263934"/>
              <a:ext cx="569913" cy="569912"/>
            </a:xfrm>
            <a:prstGeom prst="ellipse">
              <a:avLst/>
            </a:prstGeom>
            <a:solidFill>
              <a:schemeClr val="tx2">
                <a:alpha val="26000"/>
              </a:schemeClr>
            </a:solidFill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>
                <a:defRPr/>
              </a:pPr>
              <a:endParaRPr lang="en-US" altLang="en-US" sz="3200">
                <a:solidFill>
                  <a:srgbClr val="FFFFFF"/>
                </a:solidFill>
                <a:latin typeface="Helvetica Light" charset="0"/>
                <a:ea typeface="Poppins" charset="0"/>
                <a:cs typeface="Poppins" charset="0"/>
                <a:sym typeface="Helvetica Light" charset="0"/>
              </a:endParaRPr>
            </a:p>
          </p:txBody>
        </p:sp>
        <p:sp>
          <p:nvSpPr>
            <p:cNvPr id="42" name="AutoShape 10">
              <a:extLst>
                <a:ext uri="{FF2B5EF4-FFF2-40B4-BE49-F238E27FC236}">
                  <a16:creationId xmlns:a16="http://schemas.microsoft.com/office/drawing/2014/main" id="{BBB304CF-B4FB-8940-82E8-DBD36626E52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503406" y="12454434"/>
              <a:ext cx="303213" cy="193675"/>
            </a:xfrm>
            <a:custGeom>
              <a:avLst/>
              <a:gdLst>
                <a:gd name="T0" fmla="*/ 151614 w 20949"/>
                <a:gd name="T1" fmla="*/ 96727 h 20595"/>
                <a:gd name="T2" fmla="*/ 151614 w 20949"/>
                <a:gd name="T3" fmla="*/ 96727 h 20595"/>
                <a:gd name="T4" fmla="*/ 151614 w 20949"/>
                <a:gd name="T5" fmla="*/ 96727 h 20595"/>
                <a:gd name="T6" fmla="*/ 151614 w 20949"/>
                <a:gd name="T7" fmla="*/ 96727 h 2059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0949" h="20595">
                  <a:moveTo>
                    <a:pt x="6669" y="0"/>
                  </a:moveTo>
                  <a:cubicBezTo>
                    <a:pt x="4962" y="0"/>
                    <a:pt x="3255" y="1006"/>
                    <a:pt x="1953" y="3017"/>
                  </a:cubicBezTo>
                  <a:cubicBezTo>
                    <a:pt x="-651" y="7038"/>
                    <a:pt x="-651" y="13558"/>
                    <a:pt x="1953" y="17579"/>
                  </a:cubicBezTo>
                  <a:cubicBezTo>
                    <a:pt x="4557" y="21600"/>
                    <a:pt x="8780" y="21600"/>
                    <a:pt x="11384" y="17579"/>
                  </a:cubicBezTo>
                  <a:cubicBezTo>
                    <a:pt x="13022" y="15050"/>
                    <a:pt x="13627" y="11534"/>
                    <a:pt x="13205" y="8272"/>
                  </a:cubicBezTo>
                  <a:lnTo>
                    <a:pt x="13026" y="8272"/>
                  </a:lnTo>
                  <a:lnTo>
                    <a:pt x="13026" y="8259"/>
                  </a:lnTo>
                  <a:lnTo>
                    <a:pt x="6690" y="8259"/>
                  </a:lnTo>
                  <a:lnTo>
                    <a:pt x="6690" y="12305"/>
                  </a:lnTo>
                  <a:lnTo>
                    <a:pt x="10410" y="12305"/>
                  </a:lnTo>
                  <a:cubicBezTo>
                    <a:pt x="10222" y="13151"/>
                    <a:pt x="9915" y="13949"/>
                    <a:pt x="9477" y="14627"/>
                  </a:cubicBezTo>
                  <a:cubicBezTo>
                    <a:pt x="7927" y="17019"/>
                    <a:pt x="5415" y="17019"/>
                    <a:pt x="3865" y="14627"/>
                  </a:cubicBezTo>
                  <a:cubicBezTo>
                    <a:pt x="2316" y="12234"/>
                    <a:pt x="2316" y="8361"/>
                    <a:pt x="3865" y="5969"/>
                  </a:cubicBezTo>
                  <a:cubicBezTo>
                    <a:pt x="4640" y="4773"/>
                    <a:pt x="5654" y="4174"/>
                    <a:pt x="6669" y="4174"/>
                  </a:cubicBezTo>
                  <a:cubicBezTo>
                    <a:pt x="7633" y="4174"/>
                    <a:pt x="8593" y="4730"/>
                    <a:pt x="9352" y="5808"/>
                  </a:cubicBezTo>
                  <a:lnTo>
                    <a:pt x="11297" y="2894"/>
                  </a:lnTo>
                  <a:cubicBezTo>
                    <a:pt x="10006" y="970"/>
                    <a:pt x="8339" y="0"/>
                    <a:pt x="6669" y="0"/>
                  </a:cubicBezTo>
                  <a:close/>
                  <a:moveTo>
                    <a:pt x="16904" y="5120"/>
                  </a:moveTo>
                  <a:lnTo>
                    <a:pt x="16904" y="8490"/>
                  </a:lnTo>
                  <a:lnTo>
                    <a:pt x="14721" y="8490"/>
                  </a:lnTo>
                  <a:lnTo>
                    <a:pt x="14721" y="11359"/>
                  </a:lnTo>
                  <a:lnTo>
                    <a:pt x="16904" y="11359"/>
                  </a:lnTo>
                  <a:lnTo>
                    <a:pt x="16904" y="14730"/>
                  </a:lnTo>
                  <a:lnTo>
                    <a:pt x="18766" y="14730"/>
                  </a:lnTo>
                  <a:lnTo>
                    <a:pt x="18766" y="11359"/>
                  </a:lnTo>
                  <a:lnTo>
                    <a:pt x="20949" y="11359"/>
                  </a:lnTo>
                  <a:lnTo>
                    <a:pt x="20949" y="8490"/>
                  </a:lnTo>
                  <a:lnTo>
                    <a:pt x="18766" y="8490"/>
                  </a:lnTo>
                  <a:lnTo>
                    <a:pt x="18766" y="5120"/>
                  </a:lnTo>
                  <a:lnTo>
                    <a:pt x="16904" y="512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43" name="Oval 12">
              <a:extLst>
                <a:ext uri="{FF2B5EF4-FFF2-40B4-BE49-F238E27FC236}">
                  <a16:creationId xmlns:a16="http://schemas.microsoft.com/office/drawing/2014/main" id="{E1F94D4F-B73D-6742-96D3-DE50C8080BA7}"/>
                </a:ext>
              </a:extLst>
            </p:cNvPr>
            <p:cNvSpPr>
              <a:spLocks/>
            </p:cNvSpPr>
            <p:nvPr/>
          </p:nvSpPr>
          <p:spPr bwMode="auto">
            <a:xfrm>
              <a:off x="22078081" y="12263934"/>
              <a:ext cx="569913" cy="569912"/>
            </a:xfrm>
            <a:prstGeom prst="ellipse">
              <a:avLst/>
            </a:prstGeom>
            <a:solidFill>
              <a:schemeClr val="tx2">
                <a:alpha val="26000"/>
              </a:schemeClr>
            </a:solidFill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>
                <a:defRPr/>
              </a:pPr>
              <a:endParaRPr lang="en-US" altLang="en-US" sz="3200">
                <a:solidFill>
                  <a:srgbClr val="FFFFFF"/>
                </a:solidFill>
                <a:latin typeface="Helvetica Light" charset="0"/>
                <a:ea typeface="Poppins" charset="0"/>
                <a:cs typeface="Poppins" charset="0"/>
                <a:sym typeface="Helvetica Light" charset="0"/>
              </a:endParaRPr>
            </a:p>
          </p:txBody>
        </p:sp>
        <p:sp>
          <p:nvSpPr>
            <p:cNvPr id="44" name="AutoShape 13">
              <a:extLst>
                <a:ext uri="{FF2B5EF4-FFF2-40B4-BE49-F238E27FC236}">
                  <a16:creationId xmlns:a16="http://schemas.microsoft.com/office/drawing/2014/main" id="{14047650-512C-9248-80E1-530BF3922E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2259056" y="12435384"/>
              <a:ext cx="227013" cy="225425"/>
            </a:xfrm>
            <a:custGeom>
              <a:avLst/>
              <a:gdLst>
                <a:gd name="T0" fmla="*/ 113518 w 21352"/>
                <a:gd name="T1" fmla="*/ 112590 h 21600"/>
                <a:gd name="T2" fmla="*/ 113518 w 21352"/>
                <a:gd name="T3" fmla="*/ 112590 h 21600"/>
                <a:gd name="T4" fmla="*/ 113518 w 21352"/>
                <a:gd name="T5" fmla="*/ 112590 h 21600"/>
                <a:gd name="T6" fmla="*/ 113518 w 21352"/>
                <a:gd name="T7" fmla="*/ 112590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352" h="21600">
                  <a:moveTo>
                    <a:pt x="2512" y="0"/>
                  </a:moveTo>
                  <a:cubicBezTo>
                    <a:pt x="1868" y="0"/>
                    <a:pt x="1228" y="252"/>
                    <a:pt x="736" y="755"/>
                  </a:cubicBezTo>
                  <a:cubicBezTo>
                    <a:pt x="-246" y="1760"/>
                    <a:pt x="-246" y="3389"/>
                    <a:pt x="736" y="4394"/>
                  </a:cubicBezTo>
                  <a:cubicBezTo>
                    <a:pt x="1719" y="5400"/>
                    <a:pt x="3311" y="5400"/>
                    <a:pt x="4293" y="4394"/>
                  </a:cubicBezTo>
                  <a:cubicBezTo>
                    <a:pt x="5276" y="3389"/>
                    <a:pt x="5276" y="1760"/>
                    <a:pt x="4293" y="755"/>
                  </a:cubicBezTo>
                  <a:cubicBezTo>
                    <a:pt x="3802" y="252"/>
                    <a:pt x="3156" y="0"/>
                    <a:pt x="2512" y="0"/>
                  </a:cubicBezTo>
                  <a:close/>
                  <a:moveTo>
                    <a:pt x="15974" y="6786"/>
                  </a:moveTo>
                  <a:cubicBezTo>
                    <a:pt x="14493" y="6827"/>
                    <a:pt x="13075" y="7479"/>
                    <a:pt x="12048" y="8609"/>
                  </a:cubicBezTo>
                  <a:lnTo>
                    <a:pt x="12048" y="7250"/>
                  </a:lnTo>
                  <a:lnTo>
                    <a:pt x="7561" y="7250"/>
                  </a:lnTo>
                  <a:lnTo>
                    <a:pt x="7561" y="21600"/>
                  </a:lnTo>
                  <a:lnTo>
                    <a:pt x="12048" y="21600"/>
                  </a:lnTo>
                  <a:lnTo>
                    <a:pt x="12048" y="13067"/>
                  </a:lnTo>
                  <a:cubicBezTo>
                    <a:pt x="12157" y="11669"/>
                    <a:pt x="13375" y="10577"/>
                    <a:pt x="14805" y="10756"/>
                  </a:cubicBezTo>
                  <a:cubicBezTo>
                    <a:pt x="16039" y="10911"/>
                    <a:pt x="16934" y="12021"/>
                    <a:pt x="16865" y="13287"/>
                  </a:cubicBezTo>
                  <a:lnTo>
                    <a:pt x="16865" y="21600"/>
                  </a:lnTo>
                  <a:lnTo>
                    <a:pt x="21352" y="21600"/>
                  </a:lnTo>
                  <a:lnTo>
                    <a:pt x="21352" y="13357"/>
                  </a:lnTo>
                  <a:lnTo>
                    <a:pt x="21352" y="13287"/>
                  </a:lnTo>
                  <a:lnTo>
                    <a:pt x="21346" y="13287"/>
                  </a:lnTo>
                  <a:cubicBezTo>
                    <a:pt x="21354" y="12646"/>
                    <a:pt x="21328" y="12016"/>
                    <a:pt x="21244" y="11407"/>
                  </a:cubicBezTo>
                  <a:cubicBezTo>
                    <a:pt x="21154" y="10757"/>
                    <a:pt x="21010" y="10115"/>
                    <a:pt x="20734" y="9532"/>
                  </a:cubicBezTo>
                  <a:cubicBezTo>
                    <a:pt x="20160" y="8321"/>
                    <a:pt x="19052" y="7432"/>
                    <a:pt x="17710" y="7024"/>
                  </a:cubicBezTo>
                  <a:cubicBezTo>
                    <a:pt x="17135" y="6849"/>
                    <a:pt x="16551" y="6770"/>
                    <a:pt x="15974" y="6786"/>
                  </a:cubicBezTo>
                  <a:close/>
                  <a:moveTo>
                    <a:pt x="271" y="7250"/>
                  </a:moveTo>
                  <a:lnTo>
                    <a:pt x="271" y="21600"/>
                  </a:lnTo>
                  <a:lnTo>
                    <a:pt x="4759" y="21600"/>
                  </a:lnTo>
                  <a:lnTo>
                    <a:pt x="4759" y="7250"/>
                  </a:lnTo>
                  <a:lnTo>
                    <a:pt x="271" y="72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45" name="Oval 24">
              <a:extLst>
                <a:ext uri="{FF2B5EF4-FFF2-40B4-BE49-F238E27FC236}">
                  <a16:creationId xmlns:a16="http://schemas.microsoft.com/office/drawing/2014/main" id="{CDC37551-0B36-3049-B62D-793D971D1364}"/>
                </a:ext>
              </a:extLst>
            </p:cNvPr>
            <p:cNvSpPr>
              <a:spLocks/>
            </p:cNvSpPr>
            <p:nvPr/>
          </p:nvSpPr>
          <p:spPr bwMode="auto">
            <a:xfrm>
              <a:off x="22805156" y="12263934"/>
              <a:ext cx="569913" cy="569912"/>
            </a:xfrm>
            <a:prstGeom prst="ellipse">
              <a:avLst/>
            </a:prstGeom>
            <a:solidFill>
              <a:schemeClr val="tx2">
                <a:alpha val="26000"/>
              </a:schemeClr>
            </a:solidFill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>
                <a:defRPr/>
              </a:pPr>
              <a:endParaRPr lang="en-US" altLang="en-US" sz="3200">
                <a:solidFill>
                  <a:srgbClr val="FFFFFF"/>
                </a:solidFill>
                <a:latin typeface="Helvetica Light" charset="0"/>
                <a:ea typeface="Poppins" charset="0"/>
                <a:cs typeface="Poppins" charset="0"/>
                <a:sym typeface="Helvetica Light" charset="0"/>
              </a:endParaRPr>
            </a:p>
          </p:txBody>
        </p:sp>
        <p:sp>
          <p:nvSpPr>
            <p:cNvPr id="46" name="AutoShape 25">
              <a:extLst>
                <a:ext uri="{FF2B5EF4-FFF2-40B4-BE49-F238E27FC236}">
                  <a16:creationId xmlns:a16="http://schemas.microsoft.com/office/drawing/2014/main" id="{5D8A6A0A-55C3-9647-AFEC-C2093985AD20}"/>
                </a:ext>
              </a:extLst>
            </p:cNvPr>
            <p:cNvSpPr>
              <a:spLocks/>
            </p:cNvSpPr>
            <p:nvPr/>
          </p:nvSpPr>
          <p:spPr bwMode="auto">
            <a:xfrm>
              <a:off x="22978194" y="12436971"/>
              <a:ext cx="225425" cy="223838"/>
            </a:xfrm>
            <a:custGeom>
              <a:avLst/>
              <a:gdLst>
                <a:gd name="T0" fmla="*/ 112718 w 21597"/>
                <a:gd name="T1" fmla="*/ 111813 h 21597"/>
                <a:gd name="T2" fmla="*/ 112718 w 21597"/>
                <a:gd name="T3" fmla="*/ 111813 h 21597"/>
                <a:gd name="T4" fmla="*/ 112718 w 21597"/>
                <a:gd name="T5" fmla="*/ 111813 h 21597"/>
                <a:gd name="T6" fmla="*/ 112718 w 21597"/>
                <a:gd name="T7" fmla="*/ 111813 h 2159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597" h="21597">
                  <a:moveTo>
                    <a:pt x="4955" y="0"/>
                  </a:moveTo>
                  <a:cubicBezTo>
                    <a:pt x="4242" y="0"/>
                    <a:pt x="3702" y="-2"/>
                    <a:pt x="3248" y="29"/>
                  </a:cubicBezTo>
                  <a:cubicBezTo>
                    <a:pt x="2794" y="59"/>
                    <a:pt x="2425" y="122"/>
                    <a:pt x="2044" y="243"/>
                  </a:cubicBezTo>
                  <a:cubicBezTo>
                    <a:pt x="1625" y="395"/>
                    <a:pt x="1251" y="636"/>
                    <a:pt x="944" y="943"/>
                  </a:cubicBezTo>
                  <a:cubicBezTo>
                    <a:pt x="637" y="1251"/>
                    <a:pt x="396" y="1624"/>
                    <a:pt x="244" y="2044"/>
                  </a:cubicBezTo>
                  <a:cubicBezTo>
                    <a:pt x="122" y="2427"/>
                    <a:pt x="60" y="2800"/>
                    <a:pt x="29" y="3254"/>
                  </a:cubicBezTo>
                  <a:cubicBezTo>
                    <a:pt x="-1" y="3707"/>
                    <a:pt x="0" y="4240"/>
                    <a:pt x="1" y="4950"/>
                  </a:cubicBezTo>
                  <a:lnTo>
                    <a:pt x="1" y="16623"/>
                  </a:lnTo>
                  <a:cubicBezTo>
                    <a:pt x="1" y="17344"/>
                    <a:pt x="-1" y="17886"/>
                    <a:pt x="29" y="18342"/>
                  </a:cubicBezTo>
                  <a:cubicBezTo>
                    <a:pt x="60" y="18799"/>
                    <a:pt x="122" y="19170"/>
                    <a:pt x="244" y="19553"/>
                  </a:cubicBezTo>
                  <a:cubicBezTo>
                    <a:pt x="396" y="19972"/>
                    <a:pt x="637" y="20345"/>
                    <a:pt x="944" y="20653"/>
                  </a:cubicBezTo>
                  <a:cubicBezTo>
                    <a:pt x="1251" y="20960"/>
                    <a:pt x="1625" y="21201"/>
                    <a:pt x="2044" y="21353"/>
                  </a:cubicBezTo>
                  <a:cubicBezTo>
                    <a:pt x="2427" y="21475"/>
                    <a:pt x="2799" y="21537"/>
                    <a:pt x="3254" y="21568"/>
                  </a:cubicBezTo>
                  <a:cubicBezTo>
                    <a:pt x="3708" y="21598"/>
                    <a:pt x="4246" y="21597"/>
                    <a:pt x="4955" y="21596"/>
                  </a:cubicBezTo>
                  <a:lnTo>
                    <a:pt x="16625" y="21596"/>
                  </a:lnTo>
                  <a:cubicBezTo>
                    <a:pt x="17346" y="21596"/>
                    <a:pt x="17884" y="21598"/>
                    <a:pt x="18339" y="21568"/>
                  </a:cubicBezTo>
                  <a:cubicBezTo>
                    <a:pt x="18793" y="21537"/>
                    <a:pt x="19166" y="21475"/>
                    <a:pt x="19548" y="21353"/>
                  </a:cubicBezTo>
                  <a:cubicBezTo>
                    <a:pt x="19967" y="21201"/>
                    <a:pt x="20345" y="20960"/>
                    <a:pt x="20654" y="20653"/>
                  </a:cubicBezTo>
                  <a:cubicBezTo>
                    <a:pt x="20963" y="20345"/>
                    <a:pt x="21202" y="19972"/>
                    <a:pt x="21354" y="19553"/>
                  </a:cubicBezTo>
                  <a:cubicBezTo>
                    <a:pt x="21476" y="19170"/>
                    <a:pt x="21538" y="18796"/>
                    <a:pt x="21569" y="18342"/>
                  </a:cubicBezTo>
                  <a:cubicBezTo>
                    <a:pt x="21599" y="17889"/>
                    <a:pt x="21598" y="17356"/>
                    <a:pt x="21597" y="16646"/>
                  </a:cubicBezTo>
                  <a:lnTo>
                    <a:pt x="21597" y="4973"/>
                  </a:lnTo>
                  <a:cubicBezTo>
                    <a:pt x="21598" y="4252"/>
                    <a:pt x="21599" y="3710"/>
                    <a:pt x="21569" y="3254"/>
                  </a:cubicBezTo>
                  <a:cubicBezTo>
                    <a:pt x="21538" y="2797"/>
                    <a:pt x="21476" y="2426"/>
                    <a:pt x="21354" y="2044"/>
                  </a:cubicBezTo>
                  <a:cubicBezTo>
                    <a:pt x="21202" y="1624"/>
                    <a:pt x="20963" y="1251"/>
                    <a:pt x="20654" y="943"/>
                  </a:cubicBezTo>
                  <a:cubicBezTo>
                    <a:pt x="20345" y="636"/>
                    <a:pt x="19967" y="395"/>
                    <a:pt x="19548" y="243"/>
                  </a:cubicBezTo>
                  <a:cubicBezTo>
                    <a:pt x="19166" y="121"/>
                    <a:pt x="18792" y="59"/>
                    <a:pt x="18339" y="29"/>
                  </a:cubicBezTo>
                  <a:cubicBezTo>
                    <a:pt x="17885" y="-2"/>
                    <a:pt x="17352" y="0"/>
                    <a:pt x="16643" y="0"/>
                  </a:cubicBezTo>
                  <a:lnTo>
                    <a:pt x="4973" y="0"/>
                  </a:lnTo>
                  <a:lnTo>
                    <a:pt x="4955" y="0"/>
                  </a:lnTo>
                  <a:close/>
                  <a:moveTo>
                    <a:pt x="16093" y="2704"/>
                  </a:moveTo>
                  <a:lnTo>
                    <a:pt x="18599" y="2704"/>
                  </a:lnTo>
                  <a:cubicBezTo>
                    <a:pt x="18766" y="2704"/>
                    <a:pt x="18851" y="2704"/>
                    <a:pt x="18941" y="2733"/>
                  </a:cubicBezTo>
                  <a:cubicBezTo>
                    <a:pt x="19039" y="2768"/>
                    <a:pt x="19113" y="2843"/>
                    <a:pt x="19149" y="2941"/>
                  </a:cubicBezTo>
                  <a:cubicBezTo>
                    <a:pt x="19177" y="3031"/>
                    <a:pt x="19178" y="3119"/>
                    <a:pt x="19178" y="3288"/>
                  </a:cubicBezTo>
                  <a:lnTo>
                    <a:pt x="19178" y="5790"/>
                  </a:lnTo>
                  <a:cubicBezTo>
                    <a:pt x="19178" y="5956"/>
                    <a:pt x="19177" y="6041"/>
                    <a:pt x="19149" y="6131"/>
                  </a:cubicBezTo>
                  <a:cubicBezTo>
                    <a:pt x="19113" y="6230"/>
                    <a:pt x="19039" y="6304"/>
                    <a:pt x="18941" y="6340"/>
                  </a:cubicBezTo>
                  <a:cubicBezTo>
                    <a:pt x="18851" y="6368"/>
                    <a:pt x="18763" y="6369"/>
                    <a:pt x="18593" y="6369"/>
                  </a:cubicBezTo>
                  <a:lnTo>
                    <a:pt x="16093" y="6369"/>
                  </a:lnTo>
                  <a:cubicBezTo>
                    <a:pt x="15926" y="6369"/>
                    <a:pt x="15841" y="6368"/>
                    <a:pt x="15751" y="6340"/>
                  </a:cubicBezTo>
                  <a:cubicBezTo>
                    <a:pt x="15653" y="6304"/>
                    <a:pt x="15573" y="6230"/>
                    <a:pt x="15537" y="6131"/>
                  </a:cubicBezTo>
                  <a:cubicBezTo>
                    <a:pt x="15508" y="6041"/>
                    <a:pt x="15514" y="5953"/>
                    <a:pt x="15514" y="5784"/>
                  </a:cubicBezTo>
                  <a:lnTo>
                    <a:pt x="15514" y="3283"/>
                  </a:lnTo>
                  <a:cubicBezTo>
                    <a:pt x="15514" y="3116"/>
                    <a:pt x="15508" y="3031"/>
                    <a:pt x="15537" y="2941"/>
                  </a:cubicBezTo>
                  <a:cubicBezTo>
                    <a:pt x="15573" y="2843"/>
                    <a:pt x="15653" y="2768"/>
                    <a:pt x="15751" y="2733"/>
                  </a:cubicBezTo>
                  <a:cubicBezTo>
                    <a:pt x="15841" y="2704"/>
                    <a:pt x="15923" y="2704"/>
                    <a:pt x="16093" y="2704"/>
                  </a:cubicBezTo>
                  <a:close/>
                  <a:moveTo>
                    <a:pt x="10796" y="6537"/>
                  </a:moveTo>
                  <a:cubicBezTo>
                    <a:pt x="11896" y="6537"/>
                    <a:pt x="13001" y="6953"/>
                    <a:pt x="13841" y="7793"/>
                  </a:cubicBezTo>
                  <a:cubicBezTo>
                    <a:pt x="15520" y="9473"/>
                    <a:pt x="15520" y="12199"/>
                    <a:pt x="13841" y="13878"/>
                  </a:cubicBezTo>
                  <a:cubicBezTo>
                    <a:pt x="12162" y="15558"/>
                    <a:pt x="9436" y="15558"/>
                    <a:pt x="7757" y="13878"/>
                  </a:cubicBezTo>
                  <a:cubicBezTo>
                    <a:pt x="6078" y="12199"/>
                    <a:pt x="6078" y="9473"/>
                    <a:pt x="7757" y="7793"/>
                  </a:cubicBezTo>
                  <a:cubicBezTo>
                    <a:pt x="8597" y="6953"/>
                    <a:pt x="9696" y="6537"/>
                    <a:pt x="10796" y="6537"/>
                  </a:cubicBezTo>
                  <a:close/>
                  <a:moveTo>
                    <a:pt x="2403" y="9565"/>
                  </a:moveTo>
                  <a:lnTo>
                    <a:pt x="4191" y="9565"/>
                  </a:lnTo>
                  <a:cubicBezTo>
                    <a:pt x="3785" y="11684"/>
                    <a:pt x="4397" y="13957"/>
                    <a:pt x="6038" y="15598"/>
                  </a:cubicBezTo>
                  <a:cubicBezTo>
                    <a:pt x="8667" y="18228"/>
                    <a:pt x="12931" y="18228"/>
                    <a:pt x="15560" y="15598"/>
                  </a:cubicBezTo>
                  <a:cubicBezTo>
                    <a:pt x="17201" y="13957"/>
                    <a:pt x="17813" y="11684"/>
                    <a:pt x="17407" y="9565"/>
                  </a:cubicBezTo>
                  <a:lnTo>
                    <a:pt x="19195" y="9565"/>
                  </a:lnTo>
                  <a:lnTo>
                    <a:pt x="19195" y="17567"/>
                  </a:lnTo>
                  <a:cubicBezTo>
                    <a:pt x="19195" y="17800"/>
                    <a:pt x="19194" y="17974"/>
                    <a:pt x="19184" y="18122"/>
                  </a:cubicBezTo>
                  <a:cubicBezTo>
                    <a:pt x="19173" y="18271"/>
                    <a:pt x="19154" y="18396"/>
                    <a:pt x="19114" y="18522"/>
                  </a:cubicBezTo>
                  <a:cubicBezTo>
                    <a:pt x="19064" y="18660"/>
                    <a:pt x="18986" y="18779"/>
                    <a:pt x="18883" y="18881"/>
                  </a:cubicBezTo>
                  <a:cubicBezTo>
                    <a:pt x="18780" y="18983"/>
                    <a:pt x="18655" y="19064"/>
                    <a:pt x="18518" y="19113"/>
                  </a:cubicBezTo>
                  <a:cubicBezTo>
                    <a:pt x="18392" y="19153"/>
                    <a:pt x="18268" y="19172"/>
                    <a:pt x="18119" y="19182"/>
                  </a:cubicBezTo>
                  <a:cubicBezTo>
                    <a:pt x="17969" y="19192"/>
                    <a:pt x="17794" y="19194"/>
                    <a:pt x="17557" y="19194"/>
                  </a:cubicBezTo>
                  <a:lnTo>
                    <a:pt x="4035" y="19194"/>
                  </a:lnTo>
                  <a:cubicBezTo>
                    <a:pt x="3801" y="19194"/>
                    <a:pt x="3628" y="19192"/>
                    <a:pt x="3479" y="19182"/>
                  </a:cubicBezTo>
                  <a:cubicBezTo>
                    <a:pt x="3331" y="19172"/>
                    <a:pt x="3206" y="19153"/>
                    <a:pt x="3080" y="19113"/>
                  </a:cubicBezTo>
                  <a:cubicBezTo>
                    <a:pt x="2943" y="19064"/>
                    <a:pt x="2818" y="18983"/>
                    <a:pt x="2715" y="18881"/>
                  </a:cubicBezTo>
                  <a:cubicBezTo>
                    <a:pt x="2612" y="18779"/>
                    <a:pt x="2534" y="18660"/>
                    <a:pt x="2484" y="18522"/>
                  </a:cubicBezTo>
                  <a:cubicBezTo>
                    <a:pt x="2444" y="18396"/>
                    <a:pt x="2425" y="18273"/>
                    <a:pt x="2414" y="18122"/>
                  </a:cubicBezTo>
                  <a:cubicBezTo>
                    <a:pt x="2404" y="17972"/>
                    <a:pt x="2403" y="17792"/>
                    <a:pt x="2403" y="17555"/>
                  </a:cubicBezTo>
                  <a:lnTo>
                    <a:pt x="2403" y="956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>
                <a:defRPr/>
              </a:pPr>
              <a:endParaRPr lang="ru-RU"/>
            </a:p>
          </p:txBody>
        </p:sp>
      </p:grpSp>
      <p:sp>
        <p:nvSpPr>
          <p:cNvPr id="5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1460864" y="1758084"/>
            <a:ext cx="5113337" cy="5111750"/>
          </a:xfrm>
          <a:prstGeom prst="rect">
            <a:avLst/>
          </a:prstGeom>
          <a:solidFill>
            <a:schemeClr val="tx1"/>
          </a:solidFill>
        </p:spPr>
        <p:txBody>
          <a:bodyPr/>
          <a:lstStyle/>
          <a:p>
            <a:pPr lvl="0"/>
            <a:endParaRPr lang="en-US" noProof="0">
              <a:sym typeface="Poppins" charset="0"/>
            </a:endParaRPr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6863408" y="1758084"/>
            <a:ext cx="5113337" cy="5111750"/>
          </a:xfrm>
          <a:prstGeom prst="rect">
            <a:avLst/>
          </a:prstGeom>
          <a:solidFill>
            <a:schemeClr val="tx1"/>
          </a:solidFill>
        </p:spPr>
        <p:txBody>
          <a:bodyPr/>
          <a:lstStyle/>
          <a:p>
            <a:pPr lvl="0"/>
            <a:endParaRPr lang="en-US" noProof="0">
              <a:sym typeface="Poppins" charset="0"/>
            </a:endParaRPr>
          </a:p>
        </p:txBody>
      </p:sp>
      <p:sp>
        <p:nvSpPr>
          <p:cNvPr id="11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12265952" y="1758084"/>
            <a:ext cx="5113337" cy="5111750"/>
          </a:xfrm>
          <a:prstGeom prst="rect">
            <a:avLst/>
          </a:prstGeom>
          <a:solidFill>
            <a:schemeClr val="tx1"/>
          </a:solidFill>
        </p:spPr>
        <p:txBody>
          <a:bodyPr/>
          <a:lstStyle/>
          <a:p>
            <a:pPr lvl="0"/>
            <a:endParaRPr lang="en-US" noProof="0">
              <a:sym typeface="Poppins" charset="0"/>
            </a:endParaRPr>
          </a:p>
        </p:txBody>
      </p:sp>
      <p:sp>
        <p:nvSpPr>
          <p:cNvPr id="12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17668497" y="1758084"/>
            <a:ext cx="5113337" cy="5111750"/>
          </a:xfrm>
          <a:prstGeom prst="rect">
            <a:avLst/>
          </a:prstGeom>
          <a:solidFill>
            <a:schemeClr val="tx1"/>
          </a:solidFill>
        </p:spPr>
        <p:txBody>
          <a:bodyPr/>
          <a:lstStyle/>
          <a:p>
            <a:pPr lvl="0"/>
            <a:endParaRPr lang="en-US" noProof="0">
              <a:sym typeface="Poppins" charset="0"/>
            </a:endParaRPr>
          </a:p>
        </p:txBody>
      </p:sp>
      <p:sp>
        <p:nvSpPr>
          <p:cNvPr id="13" name="Picture Placeholder 4"/>
          <p:cNvSpPr>
            <a:spLocks noGrp="1"/>
          </p:cNvSpPr>
          <p:nvPr>
            <p:ph type="pic" sz="quarter" idx="15"/>
          </p:nvPr>
        </p:nvSpPr>
        <p:spPr>
          <a:xfrm>
            <a:off x="1460864" y="7247762"/>
            <a:ext cx="5113337" cy="5111750"/>
          </a:xfrm>
          <a:prstGeom prst="rect">
            <a:avLst/>
          </a:prstGeom>
          <a:solidFill>
            <a:schemeClr val="tx1"/>
          </a:solidFill>
        </p:spPr>
        <p:txBody>
          <a:bodyPr/>
          <a:lstStyle/>
          <a:p>
            <a:pPr lvl="0"/>
            <a:endParaRPr lang="en-US" noProof="0">
              <a:sym typeface="Poppins" charset="0"/>
            </a:endParaRPr>
          </a:p>
        </p:txBody>
      </p:sp>
      <p:sp>
        <p:nvSpPr>
          <p:cNvPr id="14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6863408" y="7247762"/>
            <a:ext cx="5113337" cy="5111750"/>
          </a:xfrm>
          <a:prstGeom prst="rect">
            <a:avLst/>
          </a:prstGeom>
          <a:solidFill>
            <a:schemeClr val="tx1"/>
          </a:solidFill>
        </p:spPr>
        <p:txBody>
          <a:bodyPr/>
          <a:lstStyle/>
          <a:p>
            <a:pPr lvl="0"/>
            <a:endParaRPr lang="en-US" noProof="0">
              <a:sym typeface="Poppins" charset="0"/>
            </a:endParaRPr>
          </a:p>
        </p:txBody>
      </p:sp>
      <p:sp>
        <p:nvSpPr>
          <p:cNvPr id="15" name="Picture Placeholder 4"/>
          <p:cNvSpPr>
            <a:spLocks noGrp="1"/>
          </p:cNvSpPr>
          <p:nvPr>
            <p:ph type="pic" sz="quarter" idx="17"/>
          </p:nvPr>
        </p:nvSpPr>
        <p:spPr>
          <a:xfrm>
            <a:off x="12265952" y="7247762"/>
            <a:ext cx="5113337" cy="5111750"/>
          </a:xfrm>
          <a:prstGeom prst="rect">
            <a:avLst/>
          </a:prstGeom>
          <a:solidFill>
            <a:schemeClr val="tx1"/>
          </a:solidFill>
        </p:spPr>
        <p:txBody>
          <a:bodyPr/>
          <a:lstStyle/>
          <a:p>
            <a:pPr lvl="0"/>
            <a:endParaRPr lang="en-US" noProof="0">
              <a:sym typeface="Poppins" charset="0"/>
            </a:endParaRPr>
          </a:p>
        </p:txBody>
      </p:sp>
      <p:sp>
        <p:nvSpPr>
          <p:cNvPr id="16" name="Picture Placeholder 4"/>
          <p:cNvSpPr>
            <a:spLocks noGrp="1"/>
          </p:cNvSpPr>
          <p:nvPr>
            <p:ph type="pic" sz="quarter" idx="18"/>
          </p:nvPr>
        </p:nvSpPr>
        <p:spPr>
          <a:xfrm>
            <a:off x="17668497" y="7247762"/>
            <a:ext cx="5113337" cy="5111750"/>
          </a:xfrm>
          <a:prstGeom prst="rect">
            <a:avLst/>
          </a:prstGeom>
          <a:solidFill>
            <a:schemeClr val="tx1"/>
          </a:solidFill>
        </p:spPr>
        <p:txBody>
          <a:bodyPr/>
          <a:lstStyle/>
          <a:p>
            <a:pPr lvl="0"/>
            <a:endParaRPr lang="en-US" noProof="0">
              <a:sym typeface="Poppins" charset="0"/>
            </a:endParaRPr>
          </a:p>
        </p:txBody>
      </p:sp>
      <p:sp>
        <p:nvSpPr>
          <p:cNvPr id="19" name="Rectangle 4">
            <a:extLst>
              <a:ext uri="{FF2B5EF4-FFF2-40B4-BE49-F238E27FC236}">
                <a16:creationId xmlns:a16="http://schemas.microsoft.com/office/drawing/2014/main" id="{C6067F36-9C8D-9840-9931-D24E3DA4580E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22488525" y="593304"/>
            <a:ext cx="895350" cy="482600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accent2"/>
                </a:solidFill>
                <a:latin typeface="Montserrat" charset="0"/>
                <a:ea typeface="Montserrat" charset="0"/>
                <a:cs typeface="Montserrat" charset="0"/>
                <a:sym typeface="Poppins" charset="0"/>
              </a:defRPr>
            </a:lvl1pPr>
          </a:lstStyle>
          <a:p>
            <a:pPr>
              <a:defRPr/>
            </a:pPr>
            <a:fld id="{495FC7DF-7707-9845-8231-4E91938DA915}" type="slidenum">
              <a:rPr lang="x-none" altLang="x-none"/>
              <a:pPr>
                <a:defRPr/>
              </a:pPr>
              <a:t>‹#›</a:t>
            </a:fld>
            <a:endParaRPr lang="x-none" altLang="x-none"/>
          </a:p>
        </p:txBody>
      </p:sp>
    </p:spTree>
    <p:extLst>
      <p:ext uri="{BB962C8B-B14F-4D97-AF65-F5344CB8AC3E}">
        <p14:creationId xmlns:p14="http://schemas.microsoft.com/office/powerpoint/2010/main" val="37998578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Рисунок 38">
            <a:extLst>
              <a:ext uri="{FF2B5EF4-FFF2-40B4-BE49-F238E27FC236}">
                <a16:creationId xmlns:a16="http://schemas.microsoft.com/office/drawing/2014/main" id="{9C5205DB-DBE1-4D7F-B13E-184F7012352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3407348" y="4121696"/>
            <a:ext cx="9921275" cy="9918195"/>
          </a:xfrm>
          <a:prstGeom prst="ellipse">
            <a:avLst/>
          </a:prstGeom>
          <a:solidFill>
            <a:schemeClr val="tx1"/>
          </a:solidFill>
        </p:spPr>
      </p:sp>
      <p:sp>
        <p:nvSpPr>
          <p:cNvPr id="3" name="Рисунок 39">
            <a:extLst>
              <a:ext uri="{FF2B5EF4-FFF2-40B4-BE49-F238E27FC236}">
                <a16:creationId xmlns:a16="http://schemas.microsoft.com/office/drawing/2014/main" id="{4D9D8F76-63E2-4359-BD42-D6BDAC7AA8E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7160553" y="-1234515"/>
            <a:ext cx="4804062" cy="4802571"/>
          </a:xfrm>
          <a:prstGeom prst="ellipse">
            <a:avLst/>
          </a:prstGeom>
          <a:solidFill>
            <a:schemeClr val="tx1"/>
          </a:solidFill>
        </p:spPr>
      </p:sp>
      <p:sp>
        <p:nvSpPr>
          <p:cNvPr id="4" name="Рисунок 3">
            <a:extLst>
              <a:ext uri="{FF2B5EF4-FFF2-40B4-BE49-F238E27FC236}">
                <a16:creationId xmlns:a16="http://schemas.microsoft.com/office/drawing/2014/main" id="{C4606210-AFCA-4C5F-897F-B0BE194B28B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2249752" y="2413238"/>
            <a:ext cx="3551831" cy="3550729"/>
          </a:xfrm>
          <a:prstGeom prst="ellipse">
            <a:avLst/>
          </a:prstGeom>
          <a:solidFill>
            <a:schemeClr val="tx1"/>
          </a:solidFill>
        </p:spPr>
      </p:sp>
    </p:spTree>
    <p:extLst>
      <p:ext uri="{BB962C8B-B14F-4D97-AF65-F5344CB8AC3E}">
        <p14:creationId xmlns:p14="http://schemas.microsoft.com/office/powerpoint/2010/main" val="179038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Рисунок 2">
            <a:extLst>
              <a:ext uri="{FF2B5EF4-FFF2-40B4-BE49-F238E27FC236}">
                <a16:creationId xmlns:a16="http://schemas.microsoft.com/office/drawing/2014/main" id="{1B2D7CE5-93AF-4D38-AABD-1A8332D32B3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4347886" y="1742248"/>
            <a:ext cx="8513032" cy="10264696"/>
          </a:xfrm>
          <a:prstGeom prst="roundRect">
            <a:avLst>
              <a:gd name="adj" fmla="val 1066"/>
            </a:avLst>
          </a:prstGeom>
          <a:solidFill>
            <a:schemeClr val="tx1"/>
          </a:solidFill>
        </p:spPr>
      </p:sp>
    </p:spTree>
    <p:extLst>
      <p:ext uri="{BB962C8B-B14F-4D97-AF65-F5344CB8AC3E}">
        <p14:creationId xmlns:p14="http://schemas.microsoft.com/office/powerpoint/2010/main" val="25274386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B27F9CCA-CBFF-4232-A028-BF32BE1EEF3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274499" y="2286832"/>
            <a:ext cx="7609730" cy="9175528"/>
          </a:xfrm>
          <a:prstGeom prst="roundRect">
            <a:avLst>
              <a:gd name="adj" fmla="val 1066"/>
            </a:avLst>
          </a:prstGeom>
          <a:solidFill>
            <a:schemeClr val="tx1"/>
          </a:solidFill>
        </p:spPr>
      </p:sp>
    </p:spTree>
    <p:extLst>
      <p:ext uri="{BB962C8B-B14F-4D97-AF65-F5344CB8AC3E}">
        <p14:creationId xmlns:p14="http://schemas.microsoft.com/office/powerpoint/2010/main" val="16699085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hone_gold.png">
            <a:extLst>
              <a:ext uri="{FF2B5EF4-FFF2-40B4-BE49-F238E27FC236}">
                <a16:creationId xmlns:a16="http://schemas.microsoft.com/office/drawing/2014/main" id="{AC1B45A3-1144-4D5E-A335-5B4249530C4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2968" y="1457400"/>
            <a:ext cx="5191125" cy="9786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sp>
        <p:nvSpPr>
          <p:cNvPr id="4" name="Кольцо 6">
            <a:extLst>
              <a:ext uri="{FF2B5EF4-FFF2-40B4-BE49-F238E27FC236}">
                <a16:creationId xmlns:a16="http://schemas.microsoft.com/office/drawing/2014/main" id="{41DF4586-BDAF-4A65-9D71-54C9F902D619}"/>
              </a:ext>
            </a:extLst>
          </p:cNvPr>
          <p:cNvSpPr/>
          <p:nvPr userDrawn="1"/>
        </p:nvSpPr>
        <p:spPr>
          <a:xfrm>
            <a:off x="-4513856" y="-3613961"/>
            <a:ext cx="13515720" cy="13515720"/>
          </a:xfrm>
          <a:prstGeom prst="donut">
            <a:avLst/>
          </a:prstGeom>
          <a:solidFill>
            <a:schemeClr val="accent1">
              <a:alpha val="7000"/>
            </a:schemeClr>
          </a:solidFill>
          <a:ln w="25400">
            <a:noFill/>
            <a:miter lim="400000"/>
          </a:ln>
          <a:effectLst/>
        </p:spPr>
        <p:txBody>
          <a:bodyPr lIns="50800" tIns="50800" rIns="50800" bIns="50800" rtlCol="0" anchor="ctr"/>
          <a:lstStyle/>
          <a:p>
            <a:pPr algn="ctr"/>
            <a:endParaRPr lang="ru-RU" sz="3200" baseline="0">
              <a:solidFill>
                <a:srgbClr val="000000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5" name="Рисунок 2">
            <a:extLst>
              <a:ext uri="{FF2B5EF4-FFF2-40B4-BE49-F238E27FC236}">
                <a16:creationId xmlns:a16="http://schemas.microsoft.com/office/drawing/2014/main" id="{89C6F41B-F374-42DF-A69F-6A60725DCB5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430342" y="2813160"/>
            <a:ext cx="4095874" cy="7174901"/>
          </a:xfrm>
          <a:prstGeom prst="rect">
            <a:avLst/>
          </a:prstGeom>
          <a:solidFill>
            <a:schemeClr val="tx1"/>
          </a:solidFill>
        </p:spPr>
      </p:sp>
    </p:spTree>
    <p:extLst>
      <p:ext uri="{BB962C8B-B14F-4D97-AF65-F5344CB8AC3E}">
        <p14:creationId xmlns:p14="http://schemas.microsoft.com/office/powerpoint/2010/main" val="3037744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8">
            <a:extLst>
              <a:ext uri="{FF2B5EF4-FFF2-40B4-BE49-F238E27FC236}">
                <a16:creationId xmlns:a16="http://schemas.microsoft.com/office/drawing/2014/main" id="{782D9490-6E09-44E5-BC47-55182D516B9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6540602" y="3401616"/>
            <a:ext cx="3760180" cy="3759013"/>
          </a:xfrm>
          <a:prstGeom prst="ellipse">
            <a:avLst/>
          </a:prstGeom>
          <a:solidFill>
            <a:schemeClr val="tx1"/>
          </a:solidFill>
        </p:spPr>
      </p:sp>
    </p:spTree>
    <p:extLst>
      <p:ext uri="{BB962C8B-B14F-4D97-AF65-F5344CB8AC3E}">
        <p14:creationId xmlns:p14="http://schemas.microsoft.com/office/powerpoint/2010/main" val="566841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10">
            <a:extLst>
              <a:ext uri="{FF2B5EF4-FFF2-40B4-BE49-F238E27FC236}">
                <a16:creationId xmlns:a16="http://schemas.microsoft.com/office/drawing/2014/main" id="{891E3B35-6A1E-451F-8196-E098FFB2D2D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548985" y="11733578"/>
            <a:ext cx="5113337" cy="5111750"/>
          </a:xfrm>
          <a:prstGeom prst="roundRect">
            <a:avLst>
              <a:gd name="adj" fmla="val 2031"/>
            </a:avLst>
          </a:prstGeom>
          <a:solidFill>
            <a:schemeClr val="tx1"/>
          </a:solidFill>
        </p:spPr>
      </p:sp>
      <p:sp>
        <p:nvSpPr>
          <p:cNvPr id="4" name="Рисунок 11">
            <a:extLst>
              <a:ext uri="{FF2B5EF4-FFF2-40B4-BE49-F238E27FC236}">
                <a16:creationId xmlns:a16="http://schemas.microsoft.com/office/drawing/2014/main" id="{934E8359-FCFC-4494-AF29-EDFE4B178BE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881019" y="-1776226"/>
            <a:ext cx="5113337" cy="8634226"/>
          </a:xfrm>
          <a:prstGeom prst="roundRect">
            <a:avLst>
              <a:gd name="adj" fmla="val 2442"/>
            </a:avLst>
          </a:prstGeom>
          <a:solidFill>
            <a:schemeClr val="tx1"/>
          </a:solidFill>
        </p:spPr>
      </p:sp>
      <p:sp>
        <p:nvSpPr>
          <p:cNvPr id="5" name="Рисунок 12">
            <a:extLst>
              <a:ext uri="{FF2B5EF4-FFF2-40B4-BE49-F238E27FC236}">
                <a16:creationId xmlns:a16="http://schemas.microsoft.com/office/drawing/2014/main" id="{BC51BFBF-253A-46B7-8F3F-D39FEDB9086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1193000" y="-2748064"/>
            <a:ext cx="5113337" cy="6869834"/>
          </a:xfrm>
          <a:prstGeom prst="roundRect">
            <a:avLst>
              <a:gd name="adj" fmla="val 1629"/>
            </a:avLst>
          </a:prstGeom>
          <a:solidFill>
            <a:schemeClr val="tx1"/>
          </a:solidFill>
        </p:spPr>
      </p:sp>
      <p:sp>
        <p:nvSpPr>
          <p:cNvPr id="6" name="Рисунок 18">
            <a:extLst>
              <a:ext uri="{FF2B5EF4-FFF2-40B4-BE49-F238E27FC236}">
                <a16:creationId xmlns:a16="http://schemas.microsoft.com/office/drawing/2014/main" id="{511DEF3A-027A-45C2-B34E-35177B921D8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5881019" y="7068070"/>
            <a:ext cx="5113337" cy="6647929"/>
          </a:xfrm>
          <a:prstGeom prst="roundRect">
            <a:avLst>
              <a:gd name="adj" fmla="val 2036"/>
            </a:avLst>
          </a:prstGeom>
          <a:solidFill>
            <a:schemeClr val="tx1"/>
          </a:solidFill>
        </p:spPr>
      </p:sp>
    </p:spTree>
    <p:extLst>
      <p:ext uri="{BB962C8B-B14F-4D97-AF65-F5344CB8AC3E}">
        <p14:creationId xmlns:p14="http://schemas.microsoft.com/office/powerpoint/2010/main" val="1702244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лилиния 33">
            <a:extLst>
              <a:ext uri="{FF2B5EF4-FFF2-40B4-BE49-F238E27FC236}">
                <a16:creationId xmlns:a16="http://schemas.microsoft.com/office/drawing/2014/main" id="{EA2AC3B5-F7C9-4A89-97B9-41AEBFFBBEF8}"/>
              </a:ext>
            </a:extLst>
          </p:cNvPr>
          <p:cNvSpPr/>
          <p:nvPr userDrawn="1"/>
        </p:nvSpPr>
        <p:spPr>
          <a:xfrm>
            <a:off x="0" y="1889448"/>
            <a:ext cx="4481819" cy="4111071"/>
          </a:xfrm>
          <a:custGeom>
            <a:avLst/>
            <a:gdLst>
              <a:gd name="connsiteX0" fmla="*/ 6876061 w 7057521"/>
              <a:gd name="connsiteY0" fmla="*/ 6110780 h 6473704"/>
              <a:gd name="connsiteX1" fmla="*/ 7057521 w 7057521"/>
              <a:gd name="connsiteY1" fmla="*/ 6292242 h 6473704"/>
              <a:gd name="connsiteX2" fmla="*/ 6876061 w 7057521"/>
              <a:gd name="connsiteY2" fmla="*/ 6473704 h 6473704"/>
              <a:gd name="connsiteX3" fmla="*/ 6694597 w 7057521"/>
              <a:gd name="connsiteY3" fmla="*/ 6292242 h 6473704"/>
              <a:gd name="connsiteX4" fmla="*/ 6876061 w 7057521"/>
              <a:gd name="connsiteY4" fmla="*/ 6110780 h 6473704"/>
              <a:gd name="connsiteX5" fmla="*/ 5919689 w 7057521"/>
              <a:gd name="connsiteY5" fmla="*/ 6110780 h 6473704"/>
              <a:gd name="connsiteX6" fmla="*/ 6101149 w 7057521"/>
              <a:gd name="connsiteY6" fmla="*/ 6292242 h 6473704"/>
              <a:gd name="connsiteX7" fmla="*/ 5919689 w 7057521"/>
              <a:gd name="connsiteY7" fmla="*/ 6473704 h 6473704"/>
              <a:gd name="connsiteX8" fmla="*/ 5738225 w 7057521"/>
              <a:gd name="connsiteY8" fmla="*/ 6292242 h 6473704"/>
              <a:gd name="connsiteX9" fmla="*/ 5919689 w 7057521"/>
              <a:gd name="connsiteY9" fmla="*/ 6110780 h 6473704"/>
              <a:gd name="connsiteX10" fmla="*/ 4963317 w 7057521"/>
              <a:gd name="connsiteY10" fmla="*/ 6110780 h 6473704"/>
              <a:gd name="connsiteX11" fmla="*/ 5144781 w 7057521"/>
              <a:gd name="connsiteY11" fmla="*/ 6292242 h 6473704"/>
              <a:gd name="connsiteX12" fmla="*/ 4963317 w 7057521"/>
              <a:gd name="connsiteY12" fmla="*/ 6473704 h 6473704"/>
              <a:gd name="connsiteX13" fmla="*/ 4781857 w 7057521"/>
              <a:gd name="connsiteY13" fmla="*/ 6292242 h 6473704"/>
              <a:gd name="connsiteX14" fmla="*/ 4963317 w 7057521"/>
              <a:gd name="connsiteY14" fmla="*/ 6110780 h 6473704"/>
              <a:gd name="connsiteX15" fmla="*/ 4006945 w 7057521"/>
              <a:gd name="connsiteY15" fmla="*/ 6110780 h 6473704"/>
              <a:gd name="connsiteX16" fmla="*/ 4188409 w 7057521"/>
              <a:gd name="connsiteY16" fmla="*/ 6292242 h 6473704"/>
              <a:gd name="connsiteX17" fmla="*/ 4006945 w 7057521"/>
              <a:gd name="connsiteY17" fmla="*/ 6473704 h 6473704"/>
              <a:gd name="connsiteX18" fmla="*/ 3825485 w 7057521"/>
              <a:gd name="connsiteY18" fmla="*/ 6292242 h 6473704"/>
              <a:gd name="connsiteX19" fmla="*/ 4006945 w 7057521"/>
              <a:gd name="connsiteY19" fmla="*/ 6110780 h 6473704"/>
              <a:gd name="connsiteX20" fmla="*/ 3050577 w 7057521"/>
              <a:gd name="connsiteY20" fmla="*/ 6110780 h 6473704"/>
              <a:gd name="connsiteX21" fmla="*/ 3232037 w 7057521"/>
              <a:gd name="connsiteY21" fmla="*/ 6292242 h 6473704"/>
              <a:gd name="connsiteX22" fmla="*/ 3050577 w 7057521"/>
              <a:gd name="connsiteY22" fmla="*/ 6473704 h 6473704"/>
              <a:gd name="connsiteX23" fmla="*/ 2869113 w 7057521"/>
              <a:gd name="connsiteY23" fmla="*/ 6292242 h 6473704"/>
              <a:gd name="connsiteX24" fmla="*/ 3050577 w 7057521"/>
              <a:gd name="connsiteY24" fmla="*/ 6110780 h 6473704"/>
              <a:gd name="connsiteX25" fmla="*/ 2094205 w 7057521"/>
              <a:gd name="connsiteY25" fmla="*/ 6110780 h 6473704"/>
              <a:gd name="connsiteX26" fmla="*/ 2275665 w 7057521"/>
              <a:gd name="connsiteY26" fmla="*/ 6292242 h 6473704"/>
              <a:gd name="connsiteX27" fmla="*/ 2094205 w 7057521"/>
              <a:gd name="connsiteY27" fmla="*/ 6473704 h 6473704"/>
              <a:gd name="connsiteX28" fmla="*/ 1912741 w 7057521"/>
              <a:gd name="connsiteY28" fmla="*/ 6292242 h 6473704"/>
              <a:gd name="connsiteX29" fmla="*/ 2094205 w 7057521"/>
              <a:gd name="connsiteY29" fmla="*/ 6110780 h 6473704"/>
              <a:gd name="connsiteX30" fmla="*/ 1137833 w 7057521"/>
              <a:gd name="connsiteY30" fmla="*/ 6110780 h 6473704"/>
              <a:gd name="connsiteX31" fmla="*/ 1319295 w 7057521"/>
              <a:gd name="connsiteY31" fmla="*/ 6292242 h 6473704"/>
              <a:gd name="connsiteX32" fmla="*/ 1137833 w 7057521"/>
              <a:gd name="connsiteY32" fmla="*/ 6473704 h 6473704"/>
              <a:gd name="connsiteX33" fmla="*/ 956371 w 7057521"/>
              <a:gd name="connsiteY33" fmla="*/ 6292242 h 6473704"/>
              <a:gd name="connsiteX34" fmla="*/ 1137833 w 7057521"/>
              <a:gd name="connsiteY34" fmla="*/ 6110780 h 6473704"/>
              <a:gd name="connsiteX35" fmla="*/ 181462 w 7057521"/>
              <a:gd name="connsiteY35" fmla="*/ 6110780 h 6473704"/>
              <a:gd name="connsiteX36" fmla="*/ 362924 w 7057521"/>
              <a:gd name="connsiteY36" fmla="*/ 6292242 h 6473704"/>
              <a:gd name="connsiteX37" fmla="*/ 181462 w 7057521"/>
              <a:gd name="connsiteY37" fmla="*/ 6473704 h 6473704"/>
              <a:gd name="connsiteX38" fmla="*/ 0 w 7057521"/>
              <a:gd name="connsiteY38" fmla="*/ 6292242 h 6473704"/>
              <a:gd name="connsiteX39" fmla="*/ 181462 w 7057521"/>
              <a:gd name="connsiteY39" fmla="*/ 6110780 h 6473704"/>
              <a:gd name="connsiteX40" fmla="*/ 6876061 w 7057521"/>
              <a:gd name="connsiteY40" fmla="*/ 5237814 h 6473704"/>
              <a:gd name="connsiteX41" fmla="*/ 7057521 w 7057521"/>
              <a:gd name="connsiteY41" fmla="*/ 5419276 h 6473704"/>
              <a:gd name="connsiteX42" fmla="*/ 6876061 w 7057521"/>
              <a:gd name="connsiteY42" fmla="*/ 5600738 h 6473704"/>
              <a:gd name="connsiteX43" fmla="*/ 6694597 w 7057521"/>
              <a:gd name="connsiteY43" fmla="*/ 5419276 h 6473704"/>
              <a:gd name="connsiteX44" fmla="*/ 6876061 w 7057521"/>
              <a:gd name="connsiteY44" fmla="*/ 5237814 h 6473704"/>
              <a:gd name="connsiteX45" fmla="*/ 5919689 w 7057521"/>
              <a:gd name="connsiteY45" fmla="*/ 5237814 h 6473704"/>
              <a:gd name="connsiteX46" fmla="*/ 6101149 w 7057521"/>
              <a:gd name="connsiteY46" fmla="*/ 5419276 h 6473704"/>
              <a:gd name="connsiteX47" fmla="*/ 5919689 w 7057521"/>
              <a:gd name="connsiteY47" fmla="*/ 5600738 h 6473704"/>
              <a:gd name="connsiteX48" fmla="*/ 5738225 w 7057521"/>
              <a:gd name="connsiteY48" fmla="*/ 5419276 h 6473704"/>
              <a:gd name="connsiteX49" fmla="*/ 5919689 w 7057521"/>
              <a:gd name="connsiteY49" fmla="*/ 5237814 h 6473704"/>
              <a:gd name="connsiteX50" fmla="*/ 4963317 w 7057521"/>
              <a:gd name="connsiteY50" fmla="*/ 5237814 h 6473704"/>
              <a:gd name="connsiteX51" fmla="*/ 5144781 w 7057521"/>
              <a:gd name="connsiteY51" fmla="*/ 5419276 h 6473704"/>
              <a:gd name="connsiteX52" fmla="*/ 4963317 w 7057521"/>
              <a:gd name="connsiteY52" fmla="*/ 5600738 h 6473704"/>
              <a:gd name="connsiteX53" fmla="*/ 4781857 w 7057521"/>
              <a:gd name="connsiteY53" fmla="*/ 5419276 h 6473704"/>
              <a:gd name="connsiteX54" fmla="*/ 4963317 w 7057521"/>
              <a:gd name="connsiteY54" fmla="*/ 5237814 h 6473704"/>
              <a:gd name="connsiteX55" fmla="*/ 4006945 w 7057521"/>
              <a:gd name="connsiteY55" fmla="*/ 5237814 h 6473704"/>
              <a:gd name="connsiteX56" fmla="*/ 4188409 w 7057521"/>
              <a:gd name="connsiteY56" fmla="*/ 5419276 h 6473704"/>
              <a:gd name="connsiteX57" fmla="*/ 4006945 w 7057521"/>
              <a:gd name="connsiteY57" fmla="*/ 5600738 h 6473704"/>
              <a:gd name="connsiteX58" fmla="*/ 3825485 w 7057521"/>
              <a:gd name="connsiteY58" fmla="*/ 5419276 h 6473704"/>
              <a:gd name="connsiteX59" fmla="*/ 4006945 w 7057521"/>
              <a:gd name="connsiteY59" fmla="*/ 5237814 h 6473704"/>
              <a:gd name="connsiteX60" fmla="*/ 3050577 w 7057521"/>
              <a:gd name="connsiteY60" fmla="*/ 5237814 h 6473704"/>
              <a:gd name="connsiteX61" fmla="*/ 3232037 w 7057521"/>
              <a:gd name="connsiteY61" fmla="*/ 5419276 h 6473704"/>
              <a:gd name="connsiteX62" fmla="*/ 3050577 w 7057521"/>
              <a:gd name="connsiteY62" fmla="*/ 5600738 h 6473704"/>
              <a:gd name="connsiteX63" fmla="*/ 2869113 w 7057521"/>
              <a:gd name="connsiteY63" fmla="*/ 5419276 h 6473704"/>
              <a:gd name="connsiteX64" fmla="*/ 3050577 w 7057521"/>
              <a:gd name="connsiteY64" fmla="*/ 5237814 h 6473704"/>
              <a:gd name="connsiteX65" fmla="*/ 2094205 w 7057521"/>
              <a:gd name="connsiteY65" fmla="*/ 5237814 h 6473704"/>
              <a:gd name="connsiteX66" fmla="*/ 2275665 w 7057521"/>
              <a:gd name="connsiteY66" fmla="*/ 5419276 h 6473704"/>
              <a:gd name="connsiteX67" fmla="*/ 2094205 w 7057521"/>
              <a:gd name="connsiteY67" fmla="*/ 5600738 h 6473704"/>
              <a:gd name="connsiteX68" fmla="*/ 1912741 w 7057521"/>
              <a:gd name="connsiteY68" fmla="*/ 5419276 h 6473704"/>
              <a:gd name="connsiteX69" fmla="*/ 2094205 w 7057521"/>
              <a:gd name="connsiteY69" fmla="*/ 5237814 h 6473704"/>
              <a:gd name="connsiteX70" fmla="*/ 1137833 w 7057521"/>
              <a:gd name="connsiteY70" fmla="*/ 5237814 h 6473704"/>
              <a:gd name="connsiteX71" fmla="*/ 1319295 w 7057521"/>
              <a:gd name="connsiteY71" fmla="*/ 5419276 h 6473704"/>
              <a:gd name="connsiteX72" fmla="*/ 1137833 w 7057521"/>
              <a:gd name="connsiteY72" fmla="*/ 5600738 h 6473704"/>
              <a:gd name="connsiteX73" fmla="*/ 956371 w 7057521"/>
              <a:gd name="connsiteY73" fmla="*/ 5419276 h 6473704"/>
              <a:gd name="connsiteX74" fmla="*/ 1137833 w 7057521"/>
              <a:gd name="connsiteY74" fmla="*/ 5237814 h 6473704"/>
              <a:gd name="connsiteX75" fmla="*/ 181462 w 7057521"/>
              <a:gd name="connsiteY75" fmla="*/ 5237814 h 6473704"/>
              <a:gd name="connsiteX76" fmla="*/ 362924 w 7057521"/>
              <a:gd name="connsiteY76" fmla="*/ 5419276 h 6473704"/>
              <a:gd name="connsiteX77" fmla="*/ 181462 w 7057521"/>
              <a:gd name="connsiteY77" fmla="*/ 5600738 h 6473704"/>
              <a:gd name="connsiteX78" fmla="*/ 0 w 7057521"/>
              <a:gd name="connsiteY78" fmla="*/ 5419276 h 6473704"/>
              <a:gd name="connsiteX79" fmla="*/ 181462 w 7057521"/>
              <a:gd name="connsiteY79" fmla="*/ 5237814 h 6473704"/>
              <a:gd name="connsiteX80" fmla="*/ 6876061 w 7057521"/>
              <a:gd name="connsiteY80" fmla="*/ 4364845 h 6473704"/>
              <a:gd name="connsiteX81" fmla="*/ 7057521 w 7057521"/>
              <a:gd name="connsiteY81" fmla="*/ 4546307 h 6473704"/>
              <a:gd name="connsiteX82" fmla="*/ 6876061 w 7057521"/>
              <a:gd name="connsiteY82" fmla="*/ 4727769 h 6473704"/>
              <a:gd name="connsiteX83" fmla="*/ 6694597 w 7057521"/>
              <a:gd name="connsiteY83" fmla="*/ 4546307 h 6473704"/>
              <a:gd name="connsiteX84" fmla="*/ 6876061 w 7057521"/>
              <a:gd name="connsiteY84" fmla="*/ 4364845 h 6473704"/>
              <a:gd name="connsiteX85" fmla="*/ 5919689 w 7057521"/>
              <a:gd name="connsiteY85" fmla="*/ 4364845 h 6473704"/>
              <a:gd name="connsiteX86" fmla="*/ 6101149 w 7057521"/>
              <a:gd name="connsiteY86" fmla="*/ 4546307 h 6473704"/>
              <a:gd name="connsiteX87" fmla="*/ 5919689 w 7057521"/>
              <a:gd name="connsiteY87" fmla="*/ 4727769 h 6473704"/>
              <a:gd name="connsiteX88" fmla="*/ 5738225 w 7057521"/>
              <a:gd name="connsiteY88" fmla="*/ 4546307 h 6473704"/>
              <a:gd name="connsiteX89" fmla="*/ 5919689 w 7057521"/>
              <a:gd name="connsiteY89" fmla="*/ 4364845 h 6473704"/>
              <a:gd name="connsiteX90" fmla="*/ 4963317 w 7057521"/>
              <a:gd name="connsiteY90" fmla="*/ 4364845 h 6473704"/>
              <a:gd name="connsiteX91" fmla="*/ 5144781 w 7057521"/>
              <a:gd name="connsiteY91" fmla="*/ 4546307 h 6473704"/>
              <a:gd name="connsiteX92" fmla="*/ 4963317 w 7057521"/>
              <a:gd name="connsiteY92" fmla="*/ 4727769 h 6473704"/>
              <a:gd name="connsiteX93" fmla="*/ 4781857 w 7057521"/>
              <a:gd name="connsiteY93" fmla="*/ 4546307 h 6473704"/>
              <a:gd name="connsiteX94" fmla="*/ 4963317 w 7057521"/>
              <a:gd name="connsiteY94" fmla="*/ 4364845 h 6473704"/>
              <a:gd name="connsiteX95" fmla="*/ 4006945 w 7057521"/>
              <a:gd name="connsiteY95" fmla="*/ 4364845 h 6473704"/>
              <a:gd name="connsiteX96" fmla="*/ 4188409 w 7057521"/>
              <a:gd name="connsiteY96" fmla="*/ 4546307 h 6473704"/>
              <a:gd name="connsiteX97" fmla="*/ 4006945 w 7057521"/>
              <a:gd name="connsiteY97" fmla="*/ 4727769 h 6473704"/>
              <a:gd name="connsiteX98" fmla="*/ 3825485 w 7057521"/>
              <a:gd name="connsiteY98" fmla="*/ 4546307 h 6473704"/>
              <a:gd name="connsiteX99" fmla="*/ 4006945 w 7057521"/>
              <a:gd name="connsiteY99" fmla="*/ 4364845 h 6473704"/>
              <a:gd name="connsiteX100" fmla="*/ 3050577 w 7057521"/>
              <a:gd name="connsiteY100" fmla="*/ 4364845 h 6473704"/>
              <a:gd name="connsiteX101" fmla="*/ 3232037 w 7057521"/>
              <a:gd name="connsiteY101" fmla="*/ 4546307 h 6473704"/>
              <a:gd name="connsiteX102" fmla="*/ 3050577 w 7057521"/>
              <a:gd name="connsiteY102" fmla="*/ 4727769 h 6473704"/>
              <a:gd name="connsiteX103" fmla="*/ 2869113 w 7057521"/>
              <a:gd name="connsiteY103" fmla="*/ 4546307 h 6473704"/>
              <a:gd name="connsiteX104" fmla="*/ 3050577 w 7057521"/>
              <a:gd name="connsiteY104" fmla="*/ 4364845 h 6473704"/>
              <a:gd name="connsiteX105" fmla="*/ 2094205 w 7057521"/>
              <a:gd name="connsiteY105" fmla="*/ 4364845 h 6473704"/>
              <a:gd name="connsiteX106" fmla="*/ 2275665 w 7057521"/>
              <a:gd name="connsiteY106" fmla="*/ 4546307 h 6473704"/>
              <a:gd name="connsiteX107" fmla="*/ 2094205 w 7057521"/>
              <a:gd name="connsiteY107" fmla="*/ 4727769 h 6473704"/>
              <a:gd name="connsiteX108" fmla="*/ 1912741 w 7057521"/>
              <a:gd name="connsiteY108" fmla="*/ 4546307 h 6473704"/>
              <a:gd name="connsiteX109" fmla="*/ 2094205 w 7057521"/>
              <a:gd name="connsiteY109" fmla="*/ 4364845 h 6473704"/>
              <a:gd name="connsiteX110" fmla="*/ 1137833 w 7057521"/>
              <a:gd name="connsiteY110" fmla="*/ 4364845 h 6473704"/>
              <a:gd name="connsiteX111" fmla="*/ 1319295 w 7057521"/>
              <a:gd name="connsiteY111" fmla="*/ 4546307 h 6473704"/>
              <a:gd name="connsiteX112" fmla="*/ 1137833 w 7057521"/>
              <a:gd name="connsiteY112" fmla="*/ 4727769 h 6473704"/>
              <a:gd name="connsiteX113" fmla="*/ 956371 w 7057521"/>
              <a:gd name="connsiteY113" fmla="*/ 4546307 h 6473704"/>
              <a:gd name="connsiteX114" fmla="*/ 1137833 w 7057521"/>
              <a:gd name="connsiteY114" fmla="*/ 4364845 h 6473704"/>
              <a:gd name="connsiteX115" fmla="*/ 181462 w 7057521"/>
              <a:gd name="connsiteY115" fmla="*/ 4364845 h 6473704"/>
              <a:gd name="connsiteX116" fmla="*/ 362924 w 7057521"/>
              <a:gd name="connsiteY116" fmla="*/ 4546307 h 6473704"/>
              <a:gd name="connsiteX117" fmla="*/ 181462 w 7057521"/>
              <a:gd name="connsiteY117" fmla="*/ 4727769 h 6473704"/>
              <a:gd name="connsiteX118" fmla="*/ 0 w 7057521"/>
              <a:gd name="connsiteY118" fmla="*/ 4546307 h 6473704"/>
              <a:gd name="connsiteX119" fmla="*/ 181462 w 7057521"/>
              <a:gd name="connsiteY119" fmla="*/ 4364845 h 6473704"/>
              <a:gd name="connsiteX120" fmla="*/ 6876061 w 7057521"/>
              <a:gd name="connsiteY120" fmla="*/ 3491876 h 6473704"/>
              <a:gd name="connsiteX121" fmla="*/ 7057521 w 7057521"/>
              <a:gd name="connsiteY121" fmla="*/ 3673338 h 6473704"/>
              <a:gd name="connsiteX122" fmla="*/ 6876061 w 7057521"/>
              <a:gd name="connsiteY122" fmla="*/ 3854800 h 6473704"/>
              <a:gd name="connsiteX123" fmla="*/ 6694597 w 7057521"/>
              <a:gd name="connsiteY123" fmla="*/ 3673338 h 6473704"/>
              <a:gd name="connsiteX124" fmla="*/ 6876061 w 7057521"/>
              <a:gd name="connsiteY124" fmla="*/ 3491876 h 6473704"/>
              <a:gd name="connsiteX125" fmla="*/ 5919689 w 7057521"/>
              <a:gd name="connsiteY125" fmla="*/ 3491876 h 6473704"/>
              <a:gd name="connsiteX126" fmla="*/ 6101149 w 7057521"/>
              <a:gd name="connsiteY126" fmla="*/ 3673338 h 6473704"/>
              <a:gd name="connsiteX127" fmla="*/ 5919689 w 7057521"/>
              <a:gd name="connsiteY127" fmla="*/ 3854800 h 6473704"/>
              <a:gd name="connsiteX128" fmla="*/ 5738225 w 7057521"/>
              <a:gd name="connsiteY128" fmla="*/ 3673338 h 6473704"/>
              <a:gd name="connsiteX129" fmla="*/ 5919689 w 7057521"/>
              <a:gd name="connsiteY129" fmla="*/ 3491876 h 6473704"/>
              <a:gd name="connsiteX130" fmla="*/ 4963317 w 7057521"/>
              <a:gd name="connsiteY130" fmla="*/ 3491876 h 6473704"/>
              <a:gd name="connsiteX131" fmla="*/ 5144781 w 7057521"/>
              <a:gd name="connsiteY131" fmla="*/ 3673338 h 6473704"/>
              <a:gd name="connsiteX132" fmla="*/ 4963317 w 7057521"/>
              <a:gd name="connsiteY132" fmla="*/ 3854800 h 6473704"/>
              <a:gd name="connsiteX133" fmla="*/ 4781857 w 7057521"/>
              <a:gd name="connsiteY133" fmla="*/ 3673338 h 6473704"/>
              <a:gd name="connsiteX134" fmla="*/ 4963317 w 7057521"/>
              <a:gd name="connsiteY134" fmla="*/ 3491876 h 6473704"/>
              <a:gd name="connsiteX135" fmla="*/ 4006945 w 7057521"/>
              <a:gd name="connsiteY135" fmla="*/ 3491876 h 6473704"/>
              <a:gd name="connsiteX136" fmla="*/ 4188409 w 7057521"/>
              <a:gd name="connsiteY136" fmla="*/ 3673338 h 6473704"/>
              <a:gd name="connsiteX137" fmla="*/ 4006945 w 7057521"/>
              <a:gd name="connsiteY137" fmla="*/ 3854800 h 6473704"/>
              <a:gd name="connsiteX138" fmla="*/ 3825485 w 7057521"/>
              <a:gd name="connsiteY138" fmla="*/ 3673338 h 6473704"/>
              <a:gd name="connsiteX139" fmla="*/ 4006945 w 7057521"/>
              <a:gd name="connsiteY139" fmla="*/ 3491876 h 6473704"/>
              <a:gd name="connsiteX140" fmla="*/ 3050577 w 7057521"/>
              <a:gd name="connsiteY140" fmla="*/ 3491876 h 6473704"/>
              <a:gd name="connsiteX141" fmla="*/ 3232037 w 7057521"/>
              <a:gd name="connsiteY141" fmla="*/ 3673338 h 6473704"/>
              <a:gd name="connsiteX142" fmla="*/ 3050577 w 7057521"/>
              <a:gd name="connsiteY142" fmla="*/ 3854800 h 6473704"/>
              <a:gd name="connsiteX143" fmla="*/ 2869113 w 7057521"/>
              <a:gd name="connsiteY143" fmla="*/ 3673338 h 6473704"/>
              <a:gd name="connsiteX144" fmla="*/ 3050577 w 7057521"/>
              <a:gd name="connsiteY144" fmla="*/ 3491876 h 6473704"/>
              <a:gd name="connsiteX145" fmla="*/ 2094205 w 7057521"/>
              <a:gd name="connsiteY145" fmla="*/ 3491876 h 6473704"/>
              <a:gd name="connsiteX146" fmla="*/ 2275665 w 7057521"/>
              <a:gd name="connsiteY146" fmla="*/ 3673338 h 6473704"/>
              <a:gd name="connsiteX147" fmla="*/ 2094205 w 7057521"/>
              <a:gd name="connsiteY147" fmla="*/ 3854800 h 6473704"/>
              <a:gd name="connsiteX148" fmla="*/ 1912741 w 7057521"/>
              <a:gd name="connsiteY148" fmla="*/ 3673338 h 6473704"/>
              <a:gd name="connsiteX149" fmla="*/ 2094205 w 7057521"/>
              <a:gd name="connsiteY149" fmla="*/ 3491876 h 6473704"/>
              <a:gd name="connsiteX150" fmla="*/ 1137833 w 7057521"/>
              <a:gd name="connsiteY150" fmla="*/ 3491876 h 6473704"/>
              <a:gd name="connsiteX151" fmla="*/ 1319295 w 7057521"/>
              <a:gd name="connsiteY151" fmla="*/ 3673338 h 6473704"/>
              <a:gd name="connsiteX152" fmla="*/ 1137833 w 7057521"/>
              <a:gd name="connsiteY152" fmla="*/ 3854800 h 6473704"/>
              <a:gd name="connsiteX153" fmla="*/ 956371 w 7057521"/>
              <a:gd name="connsiteY153" fmla="*/ 3673338 h 6473704"/>
              <a:gd name="connsiteX154" fmla="*/ 1137833 w 7057521"/>
              <a:gd name="connsiteY154" fmla="*/ 3491876 h 6473704"/>
              <a:gd name="connsiteX155" fmla="*/ 181462 w 7057521"/>
              <a:gd name="connsiteY155" fmla="*/ 3491876 h 6473704"/>
              <a:gd name="connsiteX156" fmla="*/ 362924 w 7057521"/>
              <a:gd name="connsiteY156" fmla="*/ 3673338 h 6473704"/>
              <a:gd name="connsiteX157" fmla="*/ 181462 w 7057521"/>
              <a:gd name="connsiteY157" fmla="*/ 3854800 h 6473704"/>
              <a:gd name="connsiteX158" fmla="*/ 0 w 7057521"/>
              <a:gd name="connsiteY158" fmla="*/ 3673338 h 6473704"/>
              <a:gd name="connsiteX159" fmla="*/ 181462 w 7057521"/>
              <a:gd name="connsiteY159" fmla="*/ 3491876 h 6473704"/>
              <a:gd name="connsiteX160" fmla="*/ 6876061 w 7057521"/>
              <a:gd name="connsiteY160" fmla="*/ 2618907 h 6473704"/>
              <a:gd name="connsiteX161" fmla="*/ 7057521 w 7057521"/>
              <a:gd name="connsiteY161" fmla="*/ 2800369 h 6473704"/>
              <a:gd name="connsiteX162" fmla="*/ 6876061 w 7057521"/>
              <a:gd name="connsiteY162" fmla="*/ 2981831 h 6473704"/>
              <a:gd name="connsiteX163" fmla="*/ 6694597 w 7057521"/>
              <a:gd name="connsiteY163" fmla="*/ 2800369 h 6473704"/>
              <a:gd name="connsiteX164" fmla="*/ 6876061 w 7057521"/>
              <a:gd name="connsiteY164" fmla="*/ 2618907 h 6473704"/>
              <a:gd name="connsiteX165" fmla="*/ 5919689 w 7057521"/>
              <a:gd name="connsiteY165" fmla="*/ 2618907 h 6473704"/>
              <a:gd name="connsiteX166" fmla="*/ 6101149 w 7057521"/>
              <a:gd name="connsiteY166" fmla="*/ 2800369 h 6473704"/>
              <a:gd name="connsiteX167" fmla="*/ 5919689 w 7057521"/>
              <a:gd name="connsiteY167" fmla="*/ 2981831 h 6473704"/>
              <a:gd name="connsiteX168" fmla="*/ 5738225 w 7057521"/>
              <a:gd name="connsiteY168" fmla="*/ 2800369 h 6473704"/>
              <a:gd name="connsiteX169" fmla="*/ 5919689 w 7057521"/>
              <a:gd name="connsiteY169" fmla="*/ 2618907 h 6473704"/>
              <a:gd name="connsiteX170" fmla="*/ 4963317 w 7057521"/>
              <a:gd name="connsiteY170" fmla="*/ 2618907 h 6473704"/>
              <a:gd name="connsiteX171" fmla="*/ 5144781 w 7057521"/>
              <a:gd name="connsiteY171" fmla="*/ 2800369 h 6473704"/>
              <a:gd name="connsiteX172" fmla="*/ 4963317 w 7057521"/>
              <a:gd name="connsiteY172" fmla="*/ 2981831 h 6473704"/>
              <a:gd name="connsiteX173" fmla="*/ 4781857 w 7057521"/>
              <a:gd name="connsiteY173" fmla="*/ 2800369 h 6473704"/>
              <a:gd name="connsiteX174" fmla="*/ 4963317 w 7057521"/>
              <a:gd name="connsiteY174" fmla="*/ 2618907 h 6473704"/>
              <a:gd name="connsiteX175" fmla="*/ 4006945 w 7057521"/>
              <a:gd name="connsiteY175" fmla="*/ 2618907 h 6473704"/>
              <a:gd name="connsiteX176" fmla="*/ 4188409 w 7057521"/>
              <a:gd name="connsiteY176" fmla="*/ 2800369 h 6473704"/>
              <a:gd name="connsiteX177" fmla="*/ 4006945 w 7057521"/>
              <a:gd name="connsiteY177" fmla="*/ 2981831 h 6473704"/>
              <a:gd name="connsiteX178" fmla="*/ 3825485 w 7057521"/>
              <a:gd name="connsiteY178" fmla="*/ 2800369 h 6473704"/>
              <a:gd name="connsiteX179" fmla="*/ 4006945 w 7057521"/>
              <a:gd name="connsiteY179" fmla="*/ 2618907 h 6473704"/>
              <a:gd name="connsiteX180" fmla="*/ 3050577 w 7057521"/>
              <a:gd name="connsiteY180" fmla="*/ 2618907 h 6473704"/>
              <a:gd name="connsiteX181" fmla="*/ 3232037 w 7057521"/>
              <a:gd name="connsiteY181" fmla="*/ 2800369 h 6473704"/>
              <a:gd name="connsiteX182" fmla="*/ 3050577 w 7057521"/>
              <a:gd name="connsiteY182" fmla="*/ 2981831 h 6473704"/>
              <a:gd name="connsiteX183" fmla="*/ 2869113 w 7057521"/>
              <a:gd name="connsiteY183" fmla="*/ 2800369 h 6473704"/>
              <a:gd name="connsiteX184" fmla="*/ 3050577 w 7057521"/>
              <a:gd name="connsiteY184" fmla="*/ 2618907 h 6473704"/>
              <a:gd name="connsiteX185" fmla="*/ 2094205 w 7057521"/>
              <a:gd name="connsiteY185" fmla="*/ 2618907 h 6473704"/>
              <a:gd name="connsiteX186" fmla="*/ 2275665 w 7057521"/>
              <a:gd name="connsiteY186" fmla="*/ 2800369 h 6473704"/>
              <a:gd name="connsiteX187" fmla="*/ 2094205 w 7057521"/>
              <a:gd name="connsiteY187" fmla="*/ 2981831 h 6473704"/>
              <a:gd name="connsiteX188" fmla="*/ 1912741 w 7057521"/>
              <a:gd name="connsiteY188" fmla="*/ 2800369 h 6473704"/>
              <a:gd name="connsiteX189" fmla="*/ 2094205 w 7057521"/>
              <a:gd name="connsiteY189" fmla="*/ 2618907 h 6473704"/>
              <a:gd name="connsiteX190" fmla="*/ 1137833 w 7057521"/>
              <a:gd name="connsiteY190" fmla="*/ 2618907 h 6473704"/>
              <a:gd name="connsiteX191" fmla="*/ 1319295 w 7057521"/>
              <a:gd name="connsiteY191" fmla="*/ 2800369 h 6473704"/>
              <a:gd name="connsiteX192" fmla="*/ 1137833 w 7057521"/>
              <a:gd name="connsiteY192" fmla="*/ 2981831 h 6473704"/>
              <a:gd name="connsiteX193" fmla="*/ 956371 w 7057521"/>
              <a:gd name="connsiteY193" fmla="*/ 2800369 h 6473704"/>
              <a:gd name="connsiteX194" fmla="*/ 1137833 w 7057521"/>
              <a:gd name="connsiteY194" fmla="*/ 2618907 h 6473704"/>
              <a:gd name="connsiteX195" fmla="*/ 181462 w 7057521"/>
              <a:gd name="connsiteY195" fmla="*/ 2618907 h 6473704"/>
              <a:gd name="connsiteX196" fmla="*/ 362924 w 7057521"/>
              <a:gd name="connsiteY196" fmla="*/ 2800369 h 6473704"/>
              <a:gd name="connsiteX197" fmla="*/ 181462 w 7057521"/>
              <a:gd name="connsiteY197" fmla="*/ 2981831 h 6473704"/>
              <a:gd name="connsiteX198" fmla="*/ 0 w 7057521"/>
              <a:gd name="connsiteY198" fmla="*/ 2800369 h 6473704"/>
              <a:gd name="connsiteX199" fmla="*/ 181462 w 7057521"/>
              <a:gd name="connsiteY199" fmla="*/ 2618907 h 6473704"/>
              <a:gd name="connsiteX200" fmla="*/ 6876061 w 7057521"/>
              <a:gd name="connsiteY200" fmla="*/ 1745938 h 6473704"/>
              <a:gd name="connsiteX201" fmla="*/ 7057521 w 7057521"/>
              <a:gd name="connsiteY201" fmla="*/ 1927400 h 6473704"/>
              <a:gd name="connsiteX202" fmla="*/ 6876061 w 7057521"/>
              <a:gd name="connsiteY202" fmla="*/ 2108862 h 6473704"/>
              <a:gd name="connsiteX203" fmla="*/ 6694597 w 7057521"/>
              <a:gd name="connsiteY203" fmla="*/ 1927400 h 6473704"/>
              <a:gd name="connsiteX204" fmla="*/ 6876061 w 7057521"/>
              <a:gd name="connsiteY204" fmla="*/ 1745938 h 6473704"/>
              <a:gd name="connsiteX205" fmla="*/ 5919689 w 7057521"/>
              <a:gd name="connsiteY205" fmla="*/ 1745938 h 6473704"/>
              <a:gd name="connsiteX206" fmla="*/ 6101149 w 7057521"/>
              <a:gd name="connsiteY206" fmla="*/ 1927400 h 6473704"/>
              <a:gd name="connsiteX207" fmla="*/ 5919689 w 7057521"/>
              <a:gd name="connsiteY207" fmla="*/ 2108862 h 6473704"/>
              <a:gd name="connsiteX208" fmla="*/ 5738225 w 7057521"/>
              <a:gd name="connsiteY208" fmla="*/ 1927400 h 6473704"/>
              <a:gd name="connsiteX209" fmla="*/ 5919689 w 7057521"/>
              <a:gd name="connsiteY209" fmla="*/ 1745938 h 6473704"/>
              <a:gd name="connsiteX210" fmla="*/ 4963317 w 7057521"/>
              <a:gd name="connsiteY210" fmla="*/ 1745938 h 6473704"/>
              <a:gd name="connsiteX211" fmla="*/ 5144781 w 7057521"/>
              <a:gd name="connsiteY211" fmla="*/ 1927400 h 6473704"/>
              <a:gd name="connsiteX212" fmla="*/ 4963317 w 7057521"/>
              <a:gd name="connsiteY212" fmla="*/ 2108862 h 6473704"/>
              <a:gd name="connsiteX213" fmla="*/ 4781857 w 7057521"/>
              <a:gd name="connsiteY213" fmla="*/ 1927400 h 6473704"/>
              <a:gd name="connsiteX214" fmla="*/ 4963317 w 7057521"/>
              <a:gd name="connsiteY214" fmla="*/ 1745938 h 6473704"/>
              <a:gd name="connsiteX215" fmla="*/ 4006945 w 7057521"/>
              <a:gd name="connsiteY215" fmla="*/ 1745938 h 6473704"/>
              <a:gd name="connsiteX216" fmla="*/ 4188409 w 7057521"/>
              <a:gd name="connsiteY216" fmla="*/ 1927400 h 6473704"/>
              <a:gd name="connsiteX217" fmla="*/ 4006945 w 7057521"/>
              <a:gd name="connsiteY217" fmla="*/ 2108862 h 6473704"/>
              <a:gd name="connsiteX218" fmla="*/ 3825485 w 7057521"/>
              <a:gd name="connsiteY218" fmla="*/ 1927400 h 6473704"/>
              <a:gd name="connsiteX219" fmla="*/ 4006945 w 7057521"/>
              <a:gd name="connsiteY219" fmla="*/ 1745938 h 6473704"/>
              <a:gd name="connsiteX220" fmla="*/ 3050577 w 7057521"/>
              <a:gd name="connsiteY220" fmla="*/ 1745938 h 6473704"/>
              <a:gd name="connsiteX221" fmla="*/ 3232037 w 7057521"/>
              <a:gd name="connsiteY221" fmla="*/ 1927400 h 6473704"/>
              <a:gd name="connsiteX222" fmla="*/ 3050577 w 7057521"/>
              <a:gd name="connsiteY222" fmla="*/ 2108862 h 6473704"/>
              <a:gd name="connsiteX223" fmla="*/ 2869113 w 7057521"/>
              <a:gd name="connsiteY223" fmla="*/ 1927400 h 6473704"/>
              <a:gd name="connsiteX224" fmla="*/ 3050577 w 7057521"/>
              <a:gd name="connsiteY224" fmla="*/ 1745938 h 6473704"/>
              <a:gd name="connsiteX225" fmla="*/ 2094205 w 7057521"/>
              <a:gd name="connsiteY225" fmla="*/ 1745938 h 6473704"/>
              <a:gd name="connsiteX226" fmla="*/ 2275665 w 7057521"/>
              <a:gd name="connsiteY226" fmla="*/ 1927400 h 6473704"/>
              <a:gd name="connsiteX227" fmla="*/ 2094205 w 7057521"/>
              <a:gd name="connsiteY227" fmla="*/ 2108862 h 6473704"/>
              <a:gd name="connsiteX228" fmla="*/ 1912741 w 7057521"/>
              <a:gd name="connsiteY228" fmla="*/ 1927400 h 6473704"/>
              <a:gd name="connsiteX229" fmla="*/ 2094205 w 7057521"/>
              <a:gd name="connsiteY229" fmla="*/ 1745938 h 6473704"/>
              <a:gd name="connsiteX230" fmla="*/ 1137833 w 7057521"/>
              <a:gd name="connsiteY230" fmla="*/ 1745938 h 6473704"/>
              <a:gd name="connsiteX231" fmla="*/ 1319295 w 7057521"/>
              <a:gd name="connsiteY231" fmla="*/ 1927400 h 6473704"/>
              <a:gd name="connsiteX232" fmla="*/ 1137833 w 7057521"/>
              <a:gd name="connsiteY232" fmla="*/ 2108862 h 6473704"/>
              <a:gd name="connsiteX233" fmla="*/ 956371 w 7057521"/>
              <a:gd name="connsiteY233" fmla="*/ 1927400 h 6473704"/>
              <a:gd name="connsiteX234" fmla="*/ 1137833 w 7057521"/>
              <a:gd name="connsiteY234" fmla="*/ 1745938 h 6473704"/>
              <a:gd name="connsiteX235" fmla="*/ 181462 w 7057521"/>
              <a:gd name="connsiteY235" fmla="*/ 1745938 h 6473704"/>
              <a:gd name="connsiteX236" fmla="*/ 362924 w 7057521"/>
              <a:gd name="connsiteY236" fmla="*/ 1927400 h 6473704"/>
              <a:gd name="connsiteX237" fmla="*/ 181462 w 7057521"/>
              <a:gd name="connsiteY237" fmla="*/ 2108862 h 6473704"/>
              <a:gd name="connsiteX238" fmla="*/ 0 w 7057521"/>
              <a:gd name="connsiteY238" fmla="*/ 1927400 h 6473704"/>
              <a:gd name="connsiteX239" fmla="*/ 181462 w 7057521"/>
              <a:gd name="connsiteY239" fmla="*/ 1745938 h 6473704"/>
              <a:gd name="connsiteX240" fmla="*/ 6876061 w 7057521"/>
              <a:gd name="connsiteY240" fmla="*/ 872969 h 6473704"/>
              <a:gd name="connsiteX241" fmla="*/ 7057521 w 7057521"/>
              <a:gd name="connsiteY241" fmla="*/ 1054431 h 6473704"/>
              <a:gd name="connsiteX242" fmla="*/ 6876061 w 7057521"/>
              <a:gd name="connsiteY242" fmla="*/ 1235893 h 6473704"/>
              <a:gd name="connsiteX243" fmla="*/ 6694597 w 7057521"/>
              <a:gd name="connsiteY243" fmla="*/ 1054431 h 6473704"/>
              <a:gd name="connsiteX244" fmla="*/ 6876061 w 7057521"/>
              <a:gd name="connsiteY244" fmla="*/ 872969 h 6473704"/>
              <a:gd name="connsiteX245" fmla="*/ 5919689 w 7057521"/>
              <a:gd name="connsiteY245" fmla="*/ 872969 h 6473704"/>
              <a:gd name="connsiteX246" fmla="*/ 6101149 w 7057521"/>
              <a:gd name="connsiteY246" fmla="*/ 1054431 h 6473704"/>
              <a:gd name="connsiteX247" fmla="*/ 5919689 w 7057521"/>
              <a:gd name="connsiteY247" fmla="*/ 1235893 h 6473704"/>
              <a:gd name="connsiteX248" fmla="*/ 5738225 w 7057521"/>
              <a:gd name="connsiteY248" fmla="*/ 1054431 h 6473704"/>
              <a:gd name="connsiteX249" fmla="*/ 5919689 w 7057521"/>
              <a:gd name="connsiteY249" fmla="*/ 872969 h 6473704"/>
              <a:gd name="connsiteX250" fmla="*/ 4963317 w 7057521"/>
              <a:gd name="connsiteY250" fmla="*/ 872969 h 6473704"/>
              <a:gd name="connsiteX251" fmla="*/ 5144781 w 7057521"/>
              <a:gd name="connsiteY251" fmla="*/ 1054431 h 6473704"/>
              <a:gd name="connsiteX252" fmla="*/ 4963317 w 7057521"/>
              <a:gd name="connsiteY252" fmla="*/ 1235893 h 6473704"/>
              <a:gd name="connsiteX253" fmla="*/ 4781857 w 7057521"/>
              <a:gd name="connsiteY253" fmla="*/ 1054431 h 6473704"/>
              <a:gd name="connsiteX254" fmla="*/ 4963317 w 7057521"/>
              <a:gd name="connsiteY254" fmla="*/ 872969 h 6473704"/>
              <a:gd name="connsiteX255" fmla="*/ 4006945 w 7057521"/>
              <a:gd name="connsiteY255" fmla="*/ 872969 h 6473704"/>
              <a:gd name="connsiteX256" fmla="*/ 4188409 w 7057521"/>
              <a:gd name="connsiteY256" fmla="*/ 1054431 h 6473704"/>
              <a:gd name="connsiteX257" fmla="*/ 4006945 w 7057521"/>
              <a:gd name="connsiteY257" fmla="*/ 1235893 h 6473704"/>
              <a:gd name="connsiteX258" fmla="*/ 3825485 w 7057521"/>
              <a:gd name="connsiteY258" fmla="*/ 1054431 h 6473704"/>
              <a:gd name="connsiteX259" fmla="*/ 4006945 w 7057521"/>
              <a:gd name="connsiteY259" fmla="*/ 872969 h 6473704"/>
              <a:gd name="connsiteX260" fmla="*/ 3050577 w 7057521"/>
              <a:gd name="connsiteY260" fmla="*/ 872969 h 6473704"/>
              <a:gd name="connsiteX261" fmla="*/ 3232037 w 7057521"/>
              <a:gd name="connsiteY261" fmla="*/ 1054431 h 6473704"/>
              <a:gd name="connsiteX262" fmla="*/ 3050577 w 7057521"/>
              <a:gd name="connsiteY262" fmla="*/ 1235893 h 6473704"/>
              <a:gd name="connsiteX263" fmla="*/ 2869113 w 7057521"/>
              <a:gd name="connsiteY263" fmla="*/ 1054431 h 6473704"/>
              <a:gd name="connsiteX264" fmla="*/ 3050577 w 7057521"/>
              <a:gd name="connsiteY264" fmla="*/ 872969 h 6473704"/>
              <a:gd name="connsiteX265" fmla="*/ 2094205 w 7057521"/>
              <a:gd name="connsiteY265" fmla="*/ 872969 h 6473704"/>
              <a:gd name="connsiteX266" fmla="*/ 2275665 w 7057521"/>
              <a:gd name="connsiteY266" fmla="*/ 1054431 h 6473704"/>
              <a:gd name="connsiteX267" fmla="*/ 2094205 w 7057521"/>
              <a:gd name="connsiteY267" fmla="*/ 1235893 h 6473704"/>
              <a:gd name="connsiteX268" fmla="*/ 1912741 w 7057521"/>
              <a:gd name="connsiteY268" fmla="*/ 1054431 h 6473704"/>
              <a:gd name="connsiteX269" fmla="*/ 2094205 w 7057521"/>
              <a:gd name="connsiteY269" fmla="*/ 872969 h 6473704"/>
              <a:gd name="connsiteX270" fmla="*/ 1137833 w 7057521"/>
              <a:gd name="connsiteY270" fmla="*/ 872969 h 6473704"/>
              <a:gd name="connsiteX271" fmla="*/ 1319295 w 7057521"/>
              <a:gd name="connsiteY271" fmla="*/ 1054431 h 6473704"/>
              <a:gd name="connsiteX272" fmla="*/ 1137833 w 7057521"/>
              <a:gd name="connsiteY272" fmla="*/ 1235893 h 6473704"/>
              <a:gd name="connsiteX273" fmla="*/ 956371 w 7057521"/>
              <a:gd name="connsiteY273" fmla="*/ 1054431 h 6473704"/>
              <a:gd name="connsiteX274" fmla="*/ 1137833 w 7057521"/>
              <a:gd name="connsiteY274" fmla="*/ 872969 h 6473704"/>
              <a:gd name="connsiteX275" fmla="*/ 181462 w 7057521"/>
              <a:gd name="connsiteY275" fmla="*/ 872969 h 6473704"/>
              <a:gd name="connsiteX276" fmla="*/ 362924 w 7057521"/>
              <a:gd name="connsiteY276" fmla="*/ 1054431 h 6473704"/>
              <a:gd name="connsiteX277" fmla="*/ 181462 w 7057521"/>
              <a:gd name="connsiteY277" fmla="*/ 1235893 h 6473704"/>
              <a:gd name="connsiteX278" fmla="*/ 0 w 7057521"/>
              <a:gd name="connsiteY278" fmla="*/ 1054431 h 6473704"/>
              <a:gd name="connsiteX279" fmla="*/ 181462 w 7057521"/>
              <a:gd name="connsiteY279" fmla="*/ 872969 h 6473704"/>
              <a:gd name="connsiteX280" fmla="*/ 6876061 w 7057521"/>
              <a:gd name="connsiteY280" fmla="*/ 0 h 6473704"/>
              <a:gd name="connsiteX281" fmla="*/ 7057521 w 7057521"/>
              <a:gd name="connsiteY281" fmla="*/ 181462 h 6473704"/>
              <a:gd name="connsiteX282" fmla="*/ 6876061 w 7057521"/>
              <a:gd name="connsiteY282" fmla="*/ 362924 h 6473704"/>
              <a:gd name="connsiteX283" fmla="*/ 6694597 w 7057521"/>
              <a:gd name="connsiteY283" fmla="*/ 181462 h 6473704"/>
              <a:gd name="connsiteX284" fmla="*/ 6876061 w 7057521"/>
              <a:gd name="connsiteY284" fmla="*/ 0 h 6473704"/>
              <a:gd name="connsiteX285" fmla="*/ 5919689 w 7057521"/>
              <a:gd name="connsiteY285" fmla="*/ 0 h 6473704"/>
              <a:gd name="connsiteX286" fmla="*/ 6101149 w 7057521"/>
              <a:gd name="connsiteY286" fmla="*/ 181462 h 6473704"/>
              <a:gd name="connsiteX287" fmla="*/ 5919689 w 7057521"/>
              <a:gd name="connsiteY287" fmla="*/ 362924 h 6473704"/>
              <a:gd name="connsiteX288" fmla="*/ 5738225 w 7057521"/>
              <a:gd name="connsiteY288" fmla="*/ 181462 h 6473704"/>
              <a:gd name="connsiteX289" fmla="*/ 5919689 w 7057521"/>
              <a:gd name="connsiteY289" fmla="*/ 0 h 6473704"/>
              <a:gd name="connsiteX290" fmla="*/ 4963317 w 7057521"/>
              <a:gd name="connsiteY290" fmla="*/ 0 h 6473704"/>
              <a:gd name="connsiteX291" fmla="*/ 5144781 w 7057521"/>
              <a:gd name="connsiteY291" fmla="*/ 181462 h 6473704"/>
              <a:gd name="connsiteX292" fmla="*/ 4963317 w 7057521"/>
              <a:gd name="connsiteY292" fmla="*/ 362924 h 6473704"/>
              <a:gd name="connsiteX293" fmla="*/ 4781857 w 7057521"/>
              <a:gd name="connsiteY293" fmla="*/ 181462 h 6473704"/>
              <a:gd name="connsiteX294" fmla="*/ 4963317 w 7057521"/>
              <a:gd name="connsiteY294" fmla="*/ 0 h 6473704"/>
              <a:gd name="connsiteX295" fmla="*/ 4006945 w 7057521"/>
              <a:gd name="connsiteY295" fmla="*/ 0 h 6473704"/>
              <a:gd name="connsiteX296" fmla="*/ 4188409 w 7057521"/>
              <a:gd name="connsiteY296" fmla="*/ 181462 h 6473704"/>
              <a:gd name="connsiteX297" fmla="*/ 4006945 w 7057521"/>
              <a:gd name="connsiteY297" fmla="*/ 362924 h 6473704"/>
              <a:gd name="connsiteX298" fmla="*/ 3825485 w 7057521"/>
              <a:gd name="connsiteY298" fmla="*/ 181462 h 6473704"/>
              <a:gd name="connsiteX299" fmla="*/ 4006945 w 7057521"/>
              <a:gd name="connsiteY299" fmla="*/ 0 h 6473704"/>
              <a:gd name="connsiteX300" fmla="*/ 3050577 w 7057521"/>
              <a:gd name="connsiteY300" fmla="*/ 0 h 6473704"/>
              <a:gd name="connsiteX301" fmla="*/ 3232037 w 7057521"/>
              <a:gd name="connsiteY301" fmla="*/ 181462 h 6473704"/>
              <a:gd name="connsiteX302" fmla="*/ 3050577 w 7057521"/>
              <a:gd name="connsiteY302" fmla="*/ 362924 h 6473704"/>
              <a:gd name="connsiteX303" fmla="*/ 2869113 w 7057521"/>
              <a:gd name="connsiteY303" fmla="*/ 181462 h 6473704"/>
              <a:gd name="connsiteX304" fmla="*/ 3050577 w 7057521"/>
              <a:gd name="connsiteY304" fmla="*/ 0 h 6473704"/>
              <a:gd name="connsiteX305" fmla="*/ 2094205 w 7057521"/>
              <a:gd name="connsiteY305" fmla="*/ 0 h 6473704"/>
              <a:gd name="connsiteX306" fmla="*/ 2275665 w 7057521"/>
              <a:gd name="connsiteY306" fmla="*/ 181462 h 6473704"/>
              <a:gd name="connsiteX307" fmla="*/ 2094205 w 7057521"/>
              <a:gd name="connsiteY307" fmla="*/ 362924 h 6473704"/>
              <a:gd name="connsiteX308" fmla="*/ 1912741 w 7057521"/>
              <a:gd name="connsiteY308" fmla="*/ 181462 h 6473704"/>
              <a:gd name="connsiteX309" fmla="*/ 2094205 w 7057521"/>
              <a:gd name="connsiteY309" fmla="*/ 0 h 6473704"/>
              <a:gd name="connsiteX310" fmla="*/ 1137833 w 7057521"/>
              <a:gd name="connsiteY310" fmla="*/ 0 h 6473704"/>
              <a:gd name="connsiteX311" fmla="*/ 1319295 w 7057521"/>
              <a:gd name="connsiteY311" fmla="*/ 181462 h 6473704"/>
              <a:gd name="connsiteX312" fmla="*/ 1137833 w 7057521"/>
              <a:gd name="connsiteY312" fmla="*/ 362924 h 6473704"/>
              <a:gd name="connsiteX313" fmla="*/ 956371 w 7057521"/>
              <a:gd name="connsiteY313" fmla="*/ 181462 h 6473704"/>
              <a:gd name="connsiteX314" fmla="*/ 1137833 w 7057521"/>
              <a:gd name="connsiteY314" fmla="*/ 0 h 6473704"/>
              <a:gd name="connsiteX315" fmla="*/ 181462 w 7057521"/>
              <a:gd name="connsiteY315" fmla="*/ 0 h 6473704"/>
              <a:gd name="connsiteX316" fmla="*/ 362924 w 7057521"/>
              <a:gd name="connsiteY316" fmla="*/ 181462 h 6473704"/>
              <a:gd name="connsiteX317" fmla="*/ 181462 w 7057521"/>
              <a:gd name="connsiteY317" fmla="*/ 362924 h 6473704"/>
              <a:gd name="connsiteX318" fmla="*/ 0 w 7057521"/>
              <a:gd name="connsiteY318" fmla="*/ 181462 h 6473704"/>
              <a:gd name="connsiteX319" fmla="*/ 181462 w 7057521"/>
              <a:gd name="connsiteY319" fmla="*/ 0 h 6473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</a:cxnLst>
            <a:rect l="l" t="t" r="r" b="b"/>
            <a:pathLst>
              <a:path w="7057521" h="6473704">
                <a:moveTo>
                  <a:pt x="6876061" y="6110780"/>
                </a:moveTo>
                <a:cubicBezTo>
                  <a:pt x="6976277" y="6110780"/>
                  <a:pt x="7057521" y="6192023"/>
                  <a:pt x="7057521" y="6292242"/>
                </a:cubicBezTo>
                <a:cubicBezTo>
                  <a:pt x="7057521" y="6392461"/>
                  <a:pt x="6976277" y="6473704"/>
                  <a:pt x="6876061" y="6473704"/>
                </a:cubicBezTo>
                <a:cubicBezTo>
                  <a:pt x="6775841" y="6473704"/>
                  <a:pt x="6694597" y="6392461"/>
                  <a:pt x="6694597" y="6292242"/>
                </a:cubicBezTo>
                <a:cubicBezTo>
                  <a:pt x="6694597" y="6192023"/>
                  <a:pt x="6775841" y="6110780"/>
                  <a:pt x="6876061" y="6110780"/>
                </a:cubicBezTo>
                <a:close/>
                <a:moveTo>
                  <a:pt x="5919689" y="6110780"/>
                </a:moveTo>
                <a:cubicBezTo>
                  <a:pt x="6019909" y="6110780"/>
                  <a:pt x="6101149" y="6192023"/>
                  <a:pt x="6101149" y="6292242"/>
                </a:cubicBezTo>
                <a:cubicBezTo>
                  <a:pt x="6101149" y="6392461"/>
                  <a:pt x="6019909" y="6473704"/>
                  <a:pt x="5919689" y="6473704"/>
                </a:cubicBezTo>
                <a:cubicBezTo>
                  <a:pt x="5819469" y="6473704"/>
                  <a:pt x="5738225" y="6392461"/>
                  <a:pt x="5738225" y="6292242"/>
                </a:cubicBezTo>
                <a:cubicBezTo>
                  <a:pt x="5738225" y="6192023"/>
                  <a:pt x="5819469" y="6110780"/>
                  <a:pt x="5919689" y="6110780"/>
                </a:cubicBezTo>
                <a:close/>
                <a:moveTo>
                  <a:pt x="4963317" y="6110780"/>
                </a:moveTo>
                <a:cubicBezTo>
                  <a:pt x="5063537" y="6110780"/>
                  <a:pt x="5144781" y="6192023"/>
                  <a:pt x="5144781" y="6292242"/>
                </a:cubicBezTo>
                <a:cubicBezTo>
                  <a:pt x="5144781" y="6392461"/>
                  <a:pt x="5063537" y="6473704"/>
                  <a:pt x="4963317" y="6473704"/>
                </a:cubicBezTo>
                <a:cubicBezTo>
                  <a:pt x="4863097" y="6473704"/>
                  <a:pt x="4781857" y="6392461"/>
                  <a:pt x="4781857" y="6292242"/>
                </a:cubicBezTo>
                <a:cubicBezTo>
                  <a:pt x="4781857" y="6192023"/>
                  <a:pt x="4863097" y="6110780"/>
                  <a:pt x="4963317" y="6110780"/>
                </a:cubicBezTo>
                <a:close/>
                <a:moveTo>
                  <a:pt x="4006945" y="6110780"/>
                </a:moveTo>
                <a:cubicBezTo>
                  <a:pt x="4107165" y="6110780"/>
                  <a:pt x="4188409" y="6192023"/>
                  <a:pt x="4188409" y="6292242"/>
                </a:cubicBezTo>
                <a:cubicBezTo>
                  <a:pt x="4188409" y="6392461"/>
                  <a:pt x="4107165" y="6473704"/>
                  <a:pt x="4006945" y="6473704"/>
                </a:cubicBezTo>
                <a:cubicBezTo>
                  <a:pt x="3906729" y="6473704"/>
                  <a:pt x="3825485" y="6392461"/>
                  <a:pt x="3825485" y="6292242"/>
                </a:cubicBezTo>
                <a:cubicBezTo>
                  <a:pt x="3825485" y="6192023"/>
                  <a:pt x="3906729" y="6110780"/>
                  <a:pt x="4006945" y="6110780"/>
                </a:cubicBezTo>
                <a:close/>
                <a:moveTo>
                  <a:pt x="3050577" y="6110780"/>
                </a:moveTo>
                <a:cubicBezTo>
                  <a:pt x="3150793" y="6110780"/>
                  <a:pt x="3232037" y="6192023"/>
                  <a:pt x="3232037" y="6292242"/>
                </a:cubicBezTo>
                <a:cubicBezTo>
                  <a:pt x="3232037" y="6392461"/>
                  <a:pt x="3150793" y="6473704"/>
                  <a:pt x="3050577" y="6473704"/>
                </a:cubicBezTo>
                <a:cubicBezTo>
                  <a:pt x="2950357" y="6473704"/>
                  <a:pt x="2869113" y="6392461"/>
                  <a:pt x="2869113" y="6292242"/>
                </a:cubicBezTo>
                <a:cubicBezTo>
                  <a:pt x="2869113" y="6192023"/>
                  <a:pt x="2950357" y="6110780"/>
                  <a:pt x="3050577" y="6110780"/>
                </a:cubicBezTo>
                <a:close/>
                <a:moveTo>
                  <a:pt x="2094205" y="6110780"/>
                </a:moveTo>
                <a:cubicBezTo>
                  <a:pt x="2194425" y="6110780"/>
                  <a:pt x="2275665" y="6192023"/>
                  <a:pt x="2275665" y="6292242"/>
                </a:cubicBezTo>
                <a:cubicBezTo>
                  <a:pt x="2275665" y="6392461"/>
                  <a:pt x="2194425" y="6473704"/>
                  <a:pt x="2094205" y="6473704"/>
                </a:cubicBezTo>
                <a:cubicBezTo>
                  <a:pt x="1993985" y="6473704"/>
                  <a:pt x="1912741" y="6392461"/>
                  <a:pt x="1912741" y="6292242"/>
                </a:cubicBezTo>
                <a:cubicBezTo>
                  <a:pt x="1912741" y="6192023"/>
                  <a:pt x="1993985" y="6110780"/>
                  <a:pt x="2094205" y="6110780"/>
                </a:cubicBezTo>
                <a:close/>
                <a:moveTo>
                  <a:pt x="1137833" y="6110780"/>
                </a:moveTo>
                <a:cubicBezTo>
                  <a:pt x="1238052" y="6110780"/>
                  <a:pt x="1319295" y="6192023"/>
                  <a:pt x="1319295" y="6292242"/>
                </a:cubicBezTo>
                <a:cubicBezTo>
                  <a:pt x="1319295" y="6392461"/>
                  <a:pt x="1238052" y="6473704"/>
                  <a:pt x="1137833" y="6473704"/>
                </a:cubicBezTo>
                <a:cubicBezTo>
                  <a:pt x="1037614" y="6473704"/>
                  <a:pt x="956371" y="6392461"/>
                  <a:pt x="956371" y="6292242"/>
                </a:cubicBezTo>
                <a:cubicBezTo>
                  <a:pt x="956371" y="6192023"/>
                  <a:pt x="1037614" y="6110780"/>
                  <a:pt x="1137833" y="6110780"/>
                </a:cubicBezTo>
                <a:close/>
                <a:moveTo>
                  <a:pt x="181462" y="6110780"/>
                </a:moveTo>
                <a:cubicBezTo>
                  <a:pt x="281681" y="6110780"/>
                  <a:pt x="362924" y="6192023"/>
                  <a:pt x="362924" y="6292242"/>
                </a:cubicBezTo>
                <a:cubicBezTo>
                  <a:pt x="362924" y="6392461"/>
                  <a:pt x="281681" y="6473704"/>
                  <a:pt x="181462" y="6473704"/>
                </a:cubicBezTo>
                <a:cubicBezTo>
                  <a:pt x="81243" y="6473704"/>
                  <a:pt x="0" y="6392461"/>
                  <a:pt x="0" y="6292242"/>
                </a:cubicBezTo>
                <a:cubicBezTo>
                  <a:pt x="0" y="6192023"/>
                  <a:pt x="81243" y="6110780"/>
                  <a:pt x="181462" y="6110780"/>
                </a:cubicBezTo>
                <a:close/>
                <a:moveTo>
                  <a:pt x="6876061" y="5237814"/>
                </a:moveTo>
                <a:cubicBezTo>
                  <a:pt x="6976277" y="5237814"/>
                  <a:pt x="7057521" y="5319057"/>
                  <a:pt x="7057521" y="5419276"/>
                </a:cubicBezTo>
                <a:cubicBezTo>
                  <a:pt x="7057521" y="5519495"/>
                  <a:pt x="6976277" y="5600738"/>
                  <a:pt x="6876061" y="5600738"/>
                </a:cubicBezTo>
                <a:cubicBezTo>
                  <a:pt x="6775841" y="5600738"/>
                  <a:pt x="6694597" y="5519495"/>
                  <a:pt x="6694597" y="5419276"/>
                </a:cubicBezTo>
                <a:cubicBezTo>
                  <a:pt x="6694597" y="5319057"/>
                  <a:pt x="6775841" y="5237814"/>
                  <a:pt x="6876061" y="5237814"/>
                </a:cubicBezTo>
                <a:close/>
                <a:moveTo>
                  <a:pt x="5919689" y="5237814"/>
                </a:moveTo>
                <a:cubicBezTo>
                  <a:pt x="6019909" y="5237814"/>
                  <a:pt x="6101149" y="5319057"/>
                  <a:pt x="6101149" y="5419276"/>
                </a:cubicBezTo>
                <a:cubicBezTo>
                  <a:pt x="6101149" y="5519495"/>
                  <a:pt x="6019909" y="5600738"/>
                  <a:pt x="5919689" y="5600738"/>
                </a:cubicBezTo>
                <a:cubicBezTo>
                  <a:pt x="5819469" y="5600738"/>
                  <a:pt x="5738225" y="5519495"/>
                  <a:pt x="5738225" y="5419276"/>
                </a:cubicBezTo>
                <a:cubicBezTo>
                  <a:pt x="5738225" y="5319057"/>
                  <a:pt x="5819469" y="5237814"/>
                  <a:pt x="5919689" y="5237814"/>
                </a:cubicBezTo>
                <a:close/>
                <a:moveTo>
                  <a:pt x="4963317" y="5237814"/>
                </a:moveTo>
                <a:cubicBezTo>
                  <a:pt x="5063537" y="5237814"/>
                  <a:pt x="5144781" y="5319057"/>
                  <a:pt x="5144781" y="5419276"/>
                </a:cubicBezTo>
                <a:cubicBezTo>
                  <a:pt x="5144781" y="5519495"/>
                  <a:pt x="5063537" y="5600738"/>
                  <a:pt x="4963317" y="5600738"/>
                </a:cubicBezTo>
                <a:cubicBezTo>
                  <a:pt x="4863097" y="5600738"/>
                  <a:pt x="4781857" y="5519495"/>
                  <a:pt x="4781857" y="5419276"/>
                </a:cubicBezTo>
                <a:cubicBezTo>
                  <a:pt x="4781857" y="5319057"/>
                  <a:pt x="4863097" y="5237814"/>
                  <a:pt x="4963317" y="5237814"/>
                </a:cubicBezTo>
                <a:close/>
                <a:moveTo>
                  <a:pt x="4006945" y="5237814"/>
                </a:moveTo>
                <a:cubicBezTo>
                  <a:pt x="4107165" y="5237814"/>
                  <a:pt x="4188409" y="5319057"/>
                  <a:pt x="4188409" y="5419276"/>
                </a:cubicBezTo>
                <a:cubicBezTo>
                  <a:pt x="4188409" y="5519495"/>
                  <a:pt x="4107165" y="5600738"/>
                  <a:pt x="4006945" y="5600738"/>
                </a:cubicBezTo>
                <a:cubicBezTo>
                  <a:pt x="3906729" y="5600738"/>
                  <a:pt x="3825485" y="5519495"/>
                  <a:pt x="3825485" y="5419276"/>
                </a:cubicBezTo>
                <a:cubicBezTo>
                  <a:pt x="3825485" y="5319057"/>
                  <a:pt x="3906729" y="5237814"/>
                  <a:pt x="4006945" y="5237814"/>
                </a:cubicBezTo>
                <a:close/>
                <a:moveTo>
                  <a:pt x="3050577" y="5237814"/>
                </a:moveTo>
                <a:cubicBezTo>
                  <a:pt x="3150793" y="5237814"/>
                  <a:pt x="3232037" y="5319057"/>
                  <a:pt x="3232037" y="5419276"/>
                </a:cubicBezTo>
                <a:cubicBezTo>
                  <a:pt x="3232037" y="5519495"/>
                  <a:pt x="3150793" y="5600738"/>
                  <a:pt x="3050577" y="5600738"/>
                </a:cubicBezTo>
                <a:cubicBezTo>
                  <a:pt x="2950357" y="5600738"/>
                  <a:pt x="2869113" y="5519495"/>
                  <a:pt x="2869113" y="5419276"/>
                </a:cubicBezTo>
                <a:cubicBezTo>
                  <a:pt x="2869113" y="5319057"/>
                  <a:pt x="2950357" y="5237814"/>
                  <a:pt x="3050577" y="5237814"/>
                </a:cubicBezTo>
                <a:close/>
                <a:moveTo>
                  <a:pt x="2094205" y="5237814"/>
                </a:moveTo>
                <a:cubicBezTo>
                  <a:pt x="2194425" y="5237814"/>
                  <a:pt x="2275665" y="5319057"/>
                  <a:pt x="2275665" y="5419276"/>
                </a:cubicBezTo>
                <a:cubicBezTo>
                  <a:pt x="2275665" y="5519495"/>
                  <a:pt x="2194425" y="5600738"/>
                  <a:pt x="2094205" y="5600738"/>
                </a:cubicBezTo>
                <a:cubicBezTo>
                  <a:pt x="1993985" y="5600738"/>
                  <a:pt x="1912741" y="5519495"/>
                  <a:pt x="1912741" y="5419276"/>
                </a:cubicBezTo>
                <a:cubicBezTo>
                  <a:pt x="1912741" y="5319057"/>
                  <a:pt x="1993985" y="5237814"/>
                  <a:pt x="2094205" y="5237814"/>
                </a:cubicBezTo>
                <a:close/>
                <a:moveTo>
                  <a:pt x="1137833" y="5237814"/>
                </a:moveTo>
                <a:cubicBezTo>
                  <a:pt x="1238052" y="5237814"/>
                  <a:pt x="1319295" y="5319057"/>
                  <a:pt x="1319295" y="5419276"/>
                </a:cubicBezTo>
                <a:cubicBezTo>
                  <a:pt x="1319295" y="5519495"/>
                  <a:pt x="1238052" y="5600738"/>
                  <a:pt x="1137833" y="5600738"/>
                </a:cubicBezTo>
                <a:cubicBezTo>
                  <a:pt x="1037614" y="5600738"/>
                  <a:pt x="956371" y="5519495"/>
                  <a:pt x="956371" y="5419276"/>
                </a:cubicBezTo>
                <a:cubicBezTo>
                  <a:pt x="956371" y="5319057"/>
                  <a:pt x="1037614" y="5237814"/>
                  <a:pt x="1137833" y="5237814"/>
                </a:cubicBezTo>
                <a:close/>
                <a:moveTo>
                  <a:pt x="181462" y="5237814"/>
                </a:moveTo>
                <a:cubicBezTo>
                  <a:pt x="281681" y="5237814"/>
                  <a:pt x="362924" y="5319057"/>
                  <a:pt x="362924" y="5419276"/>
                </a:cubicBezTo>
                <a:cubicBezTo>
                  <a:pt x="362924" y="5519495"/>
                  <a:pt x="281681" y="5600738"/>
                  <a:pt x="181462" y="5600738"/>
                </a:cubicBezTo>
                <a:cubicBezTo>
                  <a:pt x="81243" y="5600738"/>
                  <a:pt x="0" y="5519495"/>
                  <a:pt x="0" y="5419276"/>
                </a:cubicBezTo>
                <a:cubicBezTo>
                  <a:pt x="0" y="5319057"/>
                  <a:pt x="81243" y="5237814"/>
                  <a:pt x="181462" y="5237814"/>
                </a:cubicBezTo>
                <a:close/>
                <a:moveTo>
                  <a:pt x="6876061" y="4364845"/>
                </a:moveTo>
                <a:cubicBezTo>
                  <a:pt x="6976277" y="4364845"/>
                  <a:pt x="7057521" y="4446088"/>
                  <a:pt x="7057521" y="4546307"/>
                </a:cubicBezTo>
                <a:cubicBezTo>
                  <a:pt x="7057521" y="4646526"/>
                  <a:pt x="6976277" y="4727769"/>
                  <a:pt x="6876061" y="4727769"/>
                </a:cubicBezTo>
                <a:cubicBezTo>
                  <a:pt x="6775841" y="4727769"/>
                  <a:pt x="6694597" y="4646526"/>
                  <a:pt x="6694597" y="4546307"/>
                </a:cubicBezTo>
                <a:cubicBezTo>
                  <a:pt x="6694597" y="4446088"/>
                  <a:pt x="6775841" y="4364845"/>
                  <a:pt x="6876061" y="4364845"/>
                </a:cubicBezTo>
                <a:close/>
                <a:moveTo>
                  <a:pt x="5919689" y="4364845"/>
                </a:moveTo>
                <a:cubicBezTo>
                  <a:pt x="6019909" y="4364845"/>
                  <a:pt x="6101149" y="4446088"/>
                  <a:pt x="6101149" y="4546307"/>
                </a:cubicBezTo>
                <a:cubicBezTo>
                  <a:pt x="6101149" y="4646526"/>
                  <a:pt x="6019909" y="4727769"/>
                  <a:pt x="5919689" y="4727769"/>
                </a:cubicBezTo>
                <a:cubicBezTo>
                  <a:pt x="5819469" y="4727769"/>
                  <a:pt x="5738225" y="4646526"/>
                  <a:pt x="5738225" y="4546307"/>
                </a:cubicBezTo>
                <a:cubicBezTo>
                  <a:pt x="5738225" y="4446088"/>
                  <a:pt x="5819469" y="4364845"/>
                  <a:pt x="5919689" y="4364845"/>
                </a:cubicBezTo>
                <a:close/>
                <a:moveTo>
                  <a:pt x="4963317" y="4364845"/>
                </a:moveTo>
                <a:cubicBezTo>
                  <a:pt x="5063537" y="4364845"/>
                  <a:pt x="5144781" y="4446088"/>
                  <a:pt x="5144781" y="4546307"/>
                </a:cubicBezTo>
                <a:cubicBezTo>
                  <a:pt x="5144781" y="4646526"/>
                  <a:pt x="5063537" y="4727769"/>
                  <a:pt x="4963317" y="4727769"/>
                </a:cubicBezTo>
                <a:cubicBezTo>
                  <a:pt x="4863097" y="4727769"/>
                  <a:pt x="4781857" y="4646526"/>
                  <a:pt x="4781857" y="4546307"/>
                </a:cubicBezTo>
                <a:cubicBezTo>
                  <a:pt x="4781857" y="4446088"/>
                  <a:pt x="4863097" y="4364845"/>
                  <a:pt x="4963317" y="4364845"/>
                </a:cubicBezTo>
                <a:close/>
                <a:moveTo>
                  <a:pt x="4006945" y="4364845"/>
                </a:moveTo>
                <a:cubicBezTo>
                  <a:pt x="4107165" y="4364845"/>
                  <a:pt x="4188409" y="4446088"/>
                  <a:pt x="4188409" y="4546307"/>
                </a:cubicBezTo>
                <a:cubicBezTo>
                  <a:pt x="4188409" y="4646526"/>
                  <a:pt x="4107165" y="4727769"/>
                  <a:pt x="4006945" y="4727769"/>
                </a:cubicBezTo>
                <a:cubicBezTo>
                  <a:pt x="3906729" y="4727769"/>
                  <a:pt x="3825485" y="4646526"/>
                  <a:pt x="3825485" y="4546307"/>
                </a:cubicBezTo>
                <a:cubicBezTo>
                  <a:pt x="3825485" y="4446088"/>
                  <a:pt x="3906729" y="4364845"/>
                  <a:pt x="4006945" y="4364845"/>
                </a:cubicBezTo>
                <a:close/>
                <a:moveTo>
                  <a:pt x="3050577" y="4364845"/>
                </a:moveTo>
                <a:cubicBezTo>
                  <a:pt x="3150793" y="4364845"/>
                  <a:pt x="3232037" y="4446088"/>
                  <a:pt x="3232037" y="4546307"/>
                </a:cubicBezTo>
                <a:cubicBezTo>
                  <a:pt x="3232037" y="4646526"/>
                  <a:pt x="3150793" y="4727769"/>
                  <a:pt x="3050577" y="4727769"/>
                </a:cubicBezTo>
                <a:cubicBezTo>
                  <a:pt x="2950357" y="4727769"/>
                  <a:pt x="2869113" y="4646526"/>
                  <a:pt x="2869113" y="4546307"/>
                </a:cubicBezTo>
                <a:cubicBezTo>
                  <a:pt x="2869113" y="4446088"/>
                  <a:pt x="2950357" y="4364845"/>
                  <a:pt x="3050577" y="4364845"/>
                </a:cubicBezTo>
                <a:close/>
                <a:moveTo>
                  <a:pt x="2094205" y="4364845"/>
                </a:moveTo>
                <a:cubicBezTo>
                  <a:pt x="2194425" y="4364845"/>
                  <a:pt x="2275665" y="4446088"/>
                  <a:pt x="2275665" y="4546307"/>
                </a:cubicBezTo>
                <a:cubicBezTo>
                  <a:pt x="2275665" y="4646526"/>
                  <a:pt x="2194425" y="4727769"/>
                  <a:pt x="2094205" y="4727769"/>
                </a:cubicBezTo>
                <a:cubicBezTo>
                  <a:pt x="1993985" y="4727769"/>
                  <a:pt x="1912741" y="4646526"/>
                  <a:pt x="1912741" y="4546307"/>
                </a:cubicBezTo>
                <a:cubicBezTo>
                  <a:pt x="1912741" y="4446088"/>
                  <a:pt x="1993985" y="4364845"/>
                  <a:pt x="2094205" y="4364845"/>
                </a:cubicBezTo>
                <a:close/>
                <a:moveTo>
                  <a:pt x="1137833" y="4364845"/>
                </a:moveTo>
                <a:cubicBezTo>
                  <a:pt x="1238052" y="4364845"/>
                  <a:pt x="1319295" y="4446088"/>
                  <a:pt x="1319295" y="4546307"/>
                </a:cubicBezTo>
                <a:cubicBezTo>
                  <a:pt x="1319295" y="4646526"/>
                  <a:pt x="1238052" y="4727769"/>
                  <a:pt x="1137833" y="4727769"/>
                </a:cubicBezTo>
                <a:cubicBezTo>
                  <a:pt x="1037614" y="4727769"/>
                  <a:pt x="956371" y="4646526"/>
                  <a:pt x="956371" y="4546307"/>
                </a:cubicBezTo>
                <a:cubicBezTo>
                  <a:pt x="956371" y="4446088"/>
                  <a:pt x="1037614" y="4364845"/>
                  <a:pt x="1137833" y="4364845"/>
                </a:cubicBezTo>
                <a:close/>
                <a:moveTo>
                  <a:pt x="181462" y="4364845"/>
                </a:moveTo>
                <a:cubicBezTo>
                  <a:pt x="281681" y="4364845"/>
                  <a:pt x="362924" y="4446088"/>
                  <a:pt x="362924" y="4546307"/>
                </a:cubicBezTo>
                <a:cubicBezTo>
                  <a:pt x="362924" y="4646526"/>
                  <a:pt x="281681" y="4727769"/>
                  <a:pt x="181462" y="4727769"/>
                </a:cubicBezTo>
                <a:cubicBezTo>
                  <a:pt x="81243" y="4727769"/>
                  <a:pt x="0" y="4646526"/>
                  <a:pt x="0" y="4546307"/>
                </a:cubicBezTo>
                <a:cubicBezTo>
                  <a:pt x="0" y="4446088"/>
                  <a:pt x="81243" y="4364845"/>
                  <a:pt x="181462" y="4364845"/>
                </a:cubicBezTo>
                <a:close/>
                <a:moveTo>
                  <a:pt x="6876061" y="3491876"/>
                </a:moveTo>
                <a:cubicBezTo>
                  <a:pt x="6976277" y="3491876"/>
                  <a:pt x="7057521" y="3573119"/>
                  <a:pt x="7057521" y="3673338"/>
                </a:cubicBezTo>
                <a:cubicBezTo>
                  <a:pt x="7057521" y="3773557"/>
                  <a:pt x="6976277" y="3854800"/>
                  <a:pt x="6876061" y="3854800"/>
                </a:cubicBezTo>
                <a:cubicBezTo>
                  <a:pt x="6775841" y="3854800"/>
                  <a:pt x="6694597" y="3773557"/>
                  <a:pt x="6694597" y="3673338"/>
                </a:cubicBezTo>
                <a:cubicBezTo>
                  <a:pt x="6694597" y="3573119"/>
                  <a:pt x="6775841" y="3491876"/>
                  <a:pt x="6876061" y="3491876"/>
                </a:cubicBezTo>
                <a:close/>
                <a:moveTo>
                  <a:pt x="5919689" y="3491876"/>
                </a:moveTo>
                <a:cubicBezTo>
                  <a:pt x="6019909" y="3491876"/>
                  <a:pt x="6101149" y="3573119"/>
                  <a:pt x="6101149" y="3673338"/>
                </a:cubicBezTo>
                <a:cubicBezTo>
                  <a:pt x="6101149" y="3773557"/>
                  <a:pt x="6019909" y="3854800"/>
                  <a:pt x="5919689" y="3854800"/>
                </a:cubicBezTo>
                <a:cubicBezTo>
                  <a:pt x="5819469" y="3854800"/>
                  <a:pt x="5738225" y="3773557"/>
                  <a:pt x="5738225" y="3673338"/>
                </a:cubicBezTo>
                <a:cubicBezTo>
                  <a:pt x="5738225" y="3573119"/>
                  <a:pt x="5819469" y="3491876"/>
                  <a:pt x="5919689" y="3491876"/>
                </a:cubicBezTo>
                <a:close/>
                <a:moveTo>
                  <a:pt x="4963317" y="3491876"/>
                </a:moveTo>
                <a:cubicBezTo>
                  <a:pt x="5063537" y="3491876"/>
                  <a:pt x="5144781" y="3573119"/>
                  <a:pt x="5144781" y="3673338"/>
                </a:cubicBezTo>
                <a:cubicBezTo>
                  <a:pt x="5144781" y="3773557"/>
                  <a:pt x="5063537" y="3854800"/>
                  <a:pt x="4963317" y="3854800"/>
                </a:cubicBezTo>
                <a:cubicBezTo>
                  <a:pt x="4863097" y="3854800"/>
                  <a:pt x="4781857" y="3773557"/>
                  <a:pt x="4781857" y="3673338"/>
                </a:cubicBezTo>
                <a:cubicBezTo>
                  <a:pt x="4781857" y="3573119"/>
                  <a:pt x="4863097" y="3491876"/>
                  <a:pt x="4963317" y="3491876"/>
                </a:cubicBezTo>
                <a:close/>
                <a:moveTo>
                  <a:pt x="4006945" y="3491876"/>
                </a:moveTo>
                <a:cubicBezTo>
                  <a:pt x="4107165" y="3491876"/>
                  <a:pt x="4188409" y="3573119"/>
                  <a:pt x="4188409" y="3673338"/>
                </a:cubicBezTo>
                <a:cubicBezTo>
                  <a:pt x="4188409" y="3773557"/>
                  <a:pt x="4107165" y="3854800"/>
                  <a:pt x="4006945" y="3854800"/>
                </a:cubicBezTo>
                <a:cubicBezTo>
                  <a:pt x="3906729" y="3854800"/>
                  <a:pt x="3825485" y="3773557"/>
                  <a:pt x="3825485" y="3673338"/>
                </a:cubicBezTo>
                <a:cubicBezTo>
                  <a:pt x="3825485" y="3573119"/>
                  <a:pt x="3906729" y="3491876"/>
                  <a:pt x="4006945" y="3491876"/>
                </a:cubicBezTo>
                <a:close/>
                <a:moveTo>
                  <a:pt x="3050577" y="3491876"/>
                </a:moveTo>
                <a:cubicBezTo>
                  <a:pt x="3150793" y="3491876"/>
                  <a:pt x="3232037" y="3573119"/>
                  <a:pt x="3232037" y="3673338"/>
                </a:cubicBezTo>
                <a:cubicBezTo>
                  <a:pt x="3232037" y="3773557"/>
                  <a:pt x="3150793" y="3854800"/>
                  <a:pt x="3050577" y="3854800"/>
                </a:cubicBezTo>
                <a:cubicBezTo>
                  <a:pt x="2950357" y="3854800"/>
                  <a:pt x="2869113" y="3773557"/>
                  <a:pt x="2869113" y="3673338"/>
                </a:cubicBezTo>
                <a:cubicBezTo>
                  <a:pt x="2869113" y="3573119"/>
                  <a:pt x="2950357" y="3491876"/>
                  <a:pt x="3050577" y="3491876"/>
                </a:cubicBezTo>
                <a:close/>
                <a:moveTo>
                  <a:pt x="2094205" y="3491876"/>
                </a:moveTo>
                <a:cubicBezTo>
                  <a:pt x="2194425" y="3491876"/>
                  <a:pt x="2275665" y="3573119"/>
                  <a:pt x="2275665" y="3673338"/>
                </a:cubicBezTo>
                <a:cubicBezTo>
                  <a:pt x="2275665" y="3773557"/>
                  <a:pt x="2194425" y="3854800"/>
                  <a:pt x="2094205" y="3854800"/>
                </a:cubicBezTo>
                <a:cubicBezTo>
                  <a:pt x="1993985" y="3854800"/>
                  <a:pt x="1912741" y="3773557"/>
                  <a:pt x="1912741" y="3673338"/>
                </a:cubicBezTo>
                <a:cubicBezTo>
                  <a:pt x="1912741" y="3573119"/>
                  <a:pt x="1993985" y="3491876"/>
                  <a:pt x="2094205" y="3491876"/>
                </a:cubicBezTo>
                <a:close/>
                <a:moveTo>
                  <a:pt x="1137833" y="3491876"/>
                </a:moveTo>
                <a:cubicBezTo>
                  <a:pt x="1238052" y="3491876"/>
                  <a:pt x="1319295" y="3573119"/>
                  <a:pt x="1319295" y="3673338"/>
                </a:cubicBezTo>
                <a:cubicBezTo>
                  <a:pt x="1319295" y="3773557"/>
                  <a:pt x="1238052" y="3854800"/>
                  <a:pt x="1137833" y="3854800"/>
                </a:cubicBezTo>
                <a:cubicBezTo>
                  <a:pt x="1037614" y="3854800"/>
                  <a:pt x="956371" y="3773557"/>
                  <a:pt x="956371" y="3673338"/>
                </a:cubicBezTo>
                <a:cubicBezTo>
                  <a:pt x="956371" y="3573119"/>
                  <a:pt x="1037614" y="3491876"/>
                  <a:pt x="1137833" y="3491876"/>
                </a:cubicBezTo>
                <a:close/>
                <a:moveTo>
                  <a:pt x="181462" y="3491876"/>
                </a:moveTo>
                <a:cubicBezTo>
                  <a:pt x="281681" y="3491876"/>
                  <a:pt x="362924" y="3573119"/>
                  <a:pt x="362924" y="3673338"/>
                </a:cubicBezTo>
                <a:cubicBezTo>
                  <a:pt x="362924" y="3773557"/>
                  <a:pt x="281681" y="3854800"/>
                  <a:pt x="181462" y="3854800"/>
                </a:cubicBezTo>
                <a:cubicBezTo>
                  <a:pt x="81243" y="3854800"/>
                  <a:pt x="0" y="3773557"/>
                  <a:pt x="0" y="3673338"/>
                </a:cubicBezTo>
                <a:cubicBezTo>
                  <a:pt x="0" y="3573119"/>
                  <a:pt x="81243" y="3491876"/>
                  <a:pt x="181462" y="3491876"/>
                </a:cubicBezTo>
                <a:close/>
                <a:moveTo>
                  <a:pt x="6876061" y="2618907"/>
                </a:moveTo>
                <a:cubicBezTo>
                  <a:pt x="6976277" y="2618907"/>
                  <a:pt x="7057521" y="2700150"/>
                  <a:pt x="7057521" y="2800369"/>
                </a:cubicBezTo>
                <a:cubicBezTo>
                  <a:pt x="7057521" y="2900588"/>
                  <a:pt x="6976277" y="2981831"/>
                  <a:pt x="6876061" y="2981831"/>
                </a:cubicBezTo>
                <a:cubicBezTo>
                  <a:pt x="6775841" y="2981831"/>
                  <a:pt x="6694597" y="2900588"/>
                  <a:pt x="6694597" y="2800369"/>
                </a:cubicBezTo>
                <a:cubicBezTo>
                  <a:pt x="6694597" y="2700150"/>
                  <a:pt x="6775841" y="2618907"/>
                  <a:pt x="6876061" y="2618907"/>
                </a:cubicBezTo>
                <a:close/>
                <a:moveTo>
                  <a:pt x="5919689" y="2618907"/>
                </a:moveTo>
                <a:cubicBezTo>
                  <a:pt x="6019909" y="2618907"/>
                  <a:pt x="6101149" y="2700150"/>
                  <a:pt x="6101149" y="2800369"/>
                </a:cubicBezTo>
                <a:cubicBezTo>
                  <a:pt x="6101149" y="2900588"/>
                  <a:pt x="6019909" y="2981831"/>
                  <a:pt x="5919689" y="2981831"/>
                </a:cubicBezTo>
                <a:cubicBezTo>
                  <a:pt x="5819469" y="2981831"/>
                  <a:pt x="5738225" y="2900588"/>
                  <a:pt x="5738225" y="2800369"/>
                </a:cubicBezTo>
                <a:cubicBezTo>
                  <a:pt x="5738225" y="2700150"/>
                  <a:pt x="5819469" y="2618907"/>
                  <a:pt x="5919689" y="2618907"/>
                </a:cubicBezTo>
                <a:close/>
                <a:moveTo>
                  <a:pt x="4963317" y="2618907"/>
                </a:moveTo>
                <a:cubicBezTo>
                  <a:pt x="5063537" y="2618907"/>
                  <a:pt x="5144781" y="2700150"/>
                  <a:pt x="5144781" y="2800369"/>
                </a:cubicBezTo>
                <a:cubicBezTo>
                  <a:pt x="5144781" y="2900588"/>
                  <a:pt x="5063537" y="2981831"/>
                  <a:pt x="4963317" y="2981831"/>
                </a:cubicBezTo>
                <a:cubicBezTo>
                  <a:pt x="4863097" y="2981831"/>
                  <a:pt x="4781857" y="2900588"/>
                  <a:pt x="4781857" y="2800369"/>
                </a:cubicBezTo>
                <a:cubicBezTo>
                  <a:pt x="4781857" y="2700150"/>
                  <a:pt x="4863097" y="2618907"/>
                  <a:pt x="4963317" y="2618907"/>
                </a:cubicBezTo>
                <a:close/>
                <a:moveTo>
                  <a:pt x="4006945" y="2618907"/>
                </a:moveTo>
                <a:cubicBezTo>
                  <a:pt x="4107165" y="2618907"/>
                  <a:pt x="4188409" y="2700150"/>
                  <a:pt x="4188409" y="2800369"/>
                </a:cubicBezTo>
                <a:cubicBezTo>
                  <a:pt x="4188409" y="2900588"/>
                  <a:pt x="4107165" y="2981831"/>
                  <a:pt x="4006945" y="2981831"/>
                </a:cubicBezTo>
                <a:cubicBezTo>
                  <a:pt x="3906729" y="2981831"/>
                  <a:pt x="3825485" y="2900588"/>
                  <a:pt x="3825485" y="2800369"/>
                </a:cubicBezTo>
                <a:cubicBezTo>
                  <a:pt x="3825485" y="2700150"/>
                  <a:pt x="3906729" y="2618907"/>
                  <a:pt x="4006945" y="2618907"/>
                </a:cubicBezTo>
                <a:close/>
                <a:moveTo>
                  <a:pt x="3050577" y="2618907"/>
                </a:moveTo>
                <a:cubicBezTo>
                  <a:pt x="3150793" y="2618907"/>
                  <a:pt x="3232037" y="2700150"/>
                  <a:pt x="3232037" y="2800369"/>
                </a:cubicBezTo>
                <a:cubicBezTo>
                  <a:pt x="3232037" y="2900588"/>
                  <a:pt x="3150793" y="2981831"/>
                  <a:pt x="3050577" y="2981831"/>
                </a:cubicBezTo>
                <a:cubicBezTo>
                  <a:pt x="2950357" y="2981831"/>
                  <a:pt x="2869113" y="2900588"/>
                  <a:pt x="2869113" y="2800369"/>
                </a:cubicBezTo>
                <a:cubicBezTo>
                  <a:pt x="2869113" y="2700150"/>
                  <a:pt x="2950357" y="2618907"/>
                  <a:pt x="3050577" y="2618907"/>
                </a:cubicBezTo>
                <a:close/>
                <a:moveTo>
                  <a:pt x="2094205" y="2618907"/>
                </a:moveTo>
                <a:cubicBezTo>
                  <a:pt x="2194425" y="2618907"/>
                  <a:pt x="2275665" y="2700150"/>
                  <a:pt x="2275665" y="2800369"/>
                </a:cubicBezTo>
                <a:cubicBezTo>
                  <a:pt x="2275665" y="2900588"/>
                  <a:pt x="2194425" y="2981831"/>
                  <a:pt x="2094205" y="2981831"/>
                </a:cubicBezTo>
                <a:cubicBezTo>
                  <a:pt x="1993985" y="2981831"/>
                  <a:pt x="1912741" y="2900588"/>
                  <a:pt x="1912741" y="2800369"/>
                </a:cubicBezTo>
                <a:cubicBezTo>
                  <a:pt x="1912741" y="2700150"/>
                  <a:pt x="1993985" y="2618907"/>
                  <a:pt x="2094205" y="2618907"/>
                </a:cubicBezTo>
                <a:close/>
                <a:moveTo>
                  <a:pt x="1137833" y="2618907"/>
                </a:moveTo>
                <a:cubicBezTo>
                  <a:pt x="1238052" y="2618907"/>
                  <a:pt x="1319295" y="2700150"/>
                  <a:pt x="1319295" y="2800369"/>
                </a:cubicBezTo>
                <a:cubicBezTo>
                  <a:pt x="1319295" y="2900588"/>
                  <a:pt x="1238052" y="2981831"/>
                  <a:pt x="1137833" y="2981831"/>
                </a:cubicBezTo>
                <a:cubicBezTo>
                  <a:pt x="1037614" y="2981831"/>
                  <a:pt x="956371" y="2900588"/>
                  <a:pt x="956371" y="2800369"/>
                </a:cubicBezTo>
                <a:cubicBezTo>
                  <a:pt x="956371" y="2700150"/>
                  <a:pt x="1037614" y="2618907"/>
                  <a:pt x="1137833" y="2618907"/>
                </a:cubicBezTo>
                <a:close/>
                <a:moveTo>
                  <a:pt x="181462" y="2618907"/>
                </a:moveTo>
                <a:cubicBezTo>
                  <a:pt x="281681" y="2618907"/>
                  <a:pt x="362924" y="2700150"/>
                  <a:pt x="362924" y="2800369"/>
                </a:cubicBezTo>
                <a:cubicBezTo>
                  <a:pt x="362924" y="2900588"/>
                  <a:pt x="281681" y="2981831"/>
                  <a:pt x="181462" y="2981831"/>
                </a:cubicBezTo>
                <a:cubicBezTo>
                  <a:pt x="81243" y="2981831"/>
                  <a:pt x="0" y="2900588"/>
                  <a:pt x="0" y="2800369"/>
                </a:cubicBezTo>
                <a:cubicBezTo>
                  <a:pt x="0" y="2700150"/>
                  <a:pt x="81243" y="2618907"/>
                  <a:pt x="181462" y="2618907"/>
                </a:cubicBezTo>
                <a:close/>
                <a:moveTo>
                  <a:pt x="6876061" y="1745938"/>
                </a:moveTo>
                <a:cubicBezTo>
                  <a:pt x="6976277" y="1745938"/>
                  <a:pt x="7057521" y="1827181"/>
                  <a:pt x="7057521" y="1927400"/>
                </a:cubicBezTo>
                <a:cubicBezTo>
                  <a:pt x="7057521" y="2027619"/>
                  <a:pt x="6976277" y="2108862"/>
                  <a:pt x="6876061" y="2108862"/>
                </a:cubicBezTo>
                <a:cubicBezTo>
                  <a:pt x="6775841" y="2108862"/>
                  <a:pt x="6694597" y="2027619"/>
                  <a:pt x="6694597" y="1927400"/>
                </a:cubicBezTo>
                <a:cubicBezTo>
                  <a:pt x="6694597" y="1827181"/>
                  <a:pt x="6775841" y="1745938"/>
                  <a:pt x="6876061" y="1745938"/>
                </a:cubicBezTo>
                <a:close/>
                <a:moveTo>
                  <a:pt x="5919689" y="1745938"/>
                </a:moveTo>
                <a:cubicBezTo>
                  <a:pt x="6019909" y="1745938"/>
                  <a:pt x="6101149" y="1827181"/>
                  <a:pt x="6101149" y="1927400"/>
                </a:cubicBezTo>
                <a:cubicBezTo>
                  <a:pt x="6101149" y="2027619"/>
                  <a:pt x="6019909" y="2108862"/>
                  <a:pt x="5919689" y="2108862"/>
                </a:cubicBezTo>
                <a:cubicBezTo>
                  <a:pt x="5819469" y="2108862"/>
                  <a:pt x="5738225" y="2027619"/>
                  <a:pt x="5738225" y="1927400"/>
                </a:cubicBezTo>
                <a:cubicBezTo>
                  <a:pt x="5738225" y="1827181"/>
                  <a:pt x="5819469" y="1745938"/>
                  <a:pt x="5919689" y="1745938"/>
                </a:cubicBezTo>
                <a:close/>
                <a:moveTo>
                  <a:pt x="4963317" y="1745938"/>
                </a:moveTo>
                <a:cubicBezTo>
                  <a:pt x="5063537" y="1745938"/>
                  <a:pt x="5144781" y="1827181"/>
                  <a:pt x="5144781" y="1927400"/>
                </a:cubicBezTo>
                <a:cubicBezTo>
                  <a:pt x="5144781" y="2027619"/>
                  <a:pt x="5063537" y="2108862"/>
                  <a:pt x="4963317" y="2108862"/>
                </a:cubicBezTo>
                <a:cubicBezTo>
                  <a:pt x="4863097" y="2108862"/>
                  <a:pt x="4781857" y="2027619"/>
                  <a:pt x="4781857" y="1927400"/>
                </a:cubicBezTo>
                <a:cubicBezTo>
                  <a:pt x="4781857" y="1827181"/>
                  <a:pt x="4863097" y="1745938"/>
                  <a:pt x="4963317" y="1745938"/>
                </a:cubicBezTo>
                <a:close/>
                <a:moveTo>
                  <a:pt x="4006945" y="1745938"/>
                </a:moveTo>
                <a:cubicBezTo>
                  <a:pt x="4107165" y="1745938"/>
                  <a:pt x="4188409" y="1827181"/>
                  <a:pt x="4188409" y="1927400"/>
                </a:cubicBezTo>
                <a:cubicBezTo>
                  <a:pt x="4188409" y="2027619"/>
                  <a:pt x="4107165" y="2108862"/>
                  <a:pt x="4006945" y="2108862"/>
                </a:cubicBezTo>
                <a:cubicBezTo>
                  <a:pt x="3906729" y="2108862"/>
                  <a:pt x="3825485" y="2027619"/>
                  <a:pt x="3825485" y="1927400"/>
                </a:cubicBezTo>
                <a:cubicBezTo>
                  <a:pt x="3825485" y="1827181"/>
                  <a:pt x="3906729" y="1745938"/>
                  <a:pt x="4006945" y="1745938"/>
                </a:cubicBezTo>
                <a:close/>
                <a:moveTo>
                  <a:pt x="3050577" y="1745938"/>
                </a:moveTo>
                <a:cubicBezTo>
                  <a:pt x="3150793" y="1745938"/>
                  <a:pt x="3232037" y="1827181"/>
                  <a:pt x="3232037" y="1927400"/>
                </a:cubicBezTo>
                <a:cubicBezTo>
                  <a:pt x="3232037" y="2027619"/>
                  <a:pt x="3150793" y="2108862"/>
                  <a:pt x="3050577" y="2108862"/>
                </a:cubicBezTo>
                <a:cubicBezTo>
                  <a:pt x="2950357" y="2108862"/>
                  <a:pt x="2869113" y="2027619"/>
                  <a:pt x="2869113" y="1927400"/>
                </a:cubicBezTo>
                <a:cubicBezTo>
                  <a:pt x="2869113" y="1827181"/>
                  <a:pt x="2950357" y="1745938"/>
                  <a:pt x="3050577" y="1745938"/>
                </a:cubicBezTo>
                <a:close/>
                <a:moveTo>
                  <a:pt x="2094205" y="1745938"/>
                </a:moveTo>
                <a:cubicBezTo>
                  <a:pt x="2194425" y="1745938"/>
                  <a:pt x="2275665" y="1827181"/>
                  <a:pt x="2275665" y="1927400"/>
                </a:cubicBezTo>
                <a:cubicBezTo>
                  <a:pt x="2275665" y="2027619"/>
                  <a:pt x="2194425" y="2108862"/>
                  <a:pt x="2094205" y="2108862"/>
                </a:cubicBezTo>
                <a:cubicBezTo>
                  <a:pt x="1993985" y="2108862"/>
                  <a:pt x="1912741" y="2027619"/>
                  <a:pt x="1912741" y="1927400"/>
                </a:cubicBezTo>
                <a:cubicBezTo>
                  <a:pt x="1912741" y="1827181"/>
                  <a:pt x="1993985" y="1745938"/>
                  <a:pt x="2094205" y="1745938"/>
                </a:cubicBezTo>
                <a:close/>
                <a:moveTo>
                  <a:pt x="1137833" y="1745938"/>
                </a:moveTo>
                <a:cubicBezTo>
                  <a:pt x="1238052" y="1745938"/>
                  <a:pt x="1319295" y="1827181"/>
                  <a:pt x="1319295" y="1927400"/>
                </a:cubicBezTo>
                <a:cubicBezTo>
                  <a:pt x="1319295" y="2027619"/>
                  <a:pt x="1238052" y="2108862"/>
                  <a:pt x="1137833" y="2108862"/>
                </a:cubicBezTo>
                <a:cubicBezTo>
                  <a:pt x="1037614" y="2108862"/>
                  <a:pt x="956371" y="2027619"/>
                  <a:pt x="956371" y="1927400"/>
                </a:cubicBezTo>
                <a:cubicBezTo>
                  <a:pt x="956371" y="1827181"/>
                  <a:pt x="1037614" y="1745938"/>
                  <a:pt x="1137833" y="1745938"/>
                </a:cubicBezTo>
                <a:close/>
                <a:moveTo>
                  <a:pt x="181462" y="1745938"/>
                </a:moveTo>
                <a:cubicBezTo>
                  <a:pt x="281681" y="1745938"/>
                  <a:pt x="362924" y="1827181"/>
                  <a:pt x="362924" y="1927400"/>
                </a:cubicBezTo>
                <a:cubicBezTo>
                  <a:pt x="362924" y="2027619"/>
                  <a:pt x="281681" y="2108862"/>
                  <a:pt x="181462" y="2108862"/>
                </a:cubicBezTo>
                <a:cubicBezTo>
                  <a:pt x="81243" y="2108862"/>
                  <a:pt x="0" y="2027619"/>
                  <a:pt x="0" y="1927400"/>
                </a:cubicBezTo>
                <a:cubicBezTo>
                  <a:pt x="0" y="1827181"/>
                  <a:pt x="81243" y="1745938"/>
                  <a:pt x="181462" y="1745938"/>
                </a:cubicBezTo>
                <a:close/>
                <a:moveTo>
                  <a:pt x="6876061" y="872969"/>
                </a:moveTo>
                <a:cubicBezTo>
                  <a:pt x="6976277" y="872969"/>
                  <a:pt x="7057521" y="954212"/>
                  <a:pt x="7057521" y="1054431"/>
                </a:cubicBezTo>
                <a:cubicBezTo>
                  <a:pt x="7057521" y="1154650"/>
                  <a:pt x="6976277" y="1235893"/>
                  <a:pt x="6876061" y="1235893"/>
                </a:cubicBezTo>
                <a:cubicBezTo>
                  <a:pt x="6775841" y="1235893"/>
                  <a:pt x="6694597" y="1154650"/>
                  <a:pt x="6694597" y="1054431"/>
                </a:cubicBezTo>
                <a:cubicBezTo>
                  <a:pt x="6694597" y="954212"/>
                  <a:pt x="6775841" y="872969"/>
                  <a:pt x="6876061" y="872969"/>
                </a:cubicBezTo>
                <a:close/>
                <a:moveTo>
                  <a:pt x="5919689" y="872969"/>
                </a:moveTo>
                <a:cubicBezTo>
                  <a:pt x="6019909" y="872969"/>
                  <a:pt x="6101149" y="954212"/>
                  <a:pt x="6101149" y="1054431"/>
                </a:cubicBezTo>
                <a:cubicBezTo>
                  <a:pt x="6101149" y="1154650"/>
                  <a:pt x="6019909" y="1235893"/>
                  <a:pt x="5919689" y="1235893"/>
                </a:cubicBezTo>
                <a:cubicBezTo>
                  <a:pt x="5819469" y="1235893"/>
                  <a:pt x="5738225" y="1154650"/>
                  <a:pt x="5738225" y="1054431"/>
                </a:cubicBezTo>
                <a:cubicBezTo>
                  <a:pt x="5738225" y="954212"/>
                  <a:pt x="5819469" y="872969"/>
                  <a:pt x="5919689" y="872969"/>
                </a:cubicBezTo>
                <a:close/>
                <a:moveTo>
                  <a:pt x="4963317" y="872969"/>
                </a:moveTo>
                <a:cubicBezTo>
                  <a:pt x="5063537" y="872969"/>
                  <a:pt x="5144781" y="954212"/>
                  <a:pt x="5144781" y="1054431"/>
                </a:cubicBezTo>
                <a:cubicBezTo>
                  <a:pt x="5144781" y="1154650"/>
                  <a:pt x="5063537" y="1235893"/>
                  <a:pt x="4963317" y="1235893"/>
                </a:cubicBezTo>
                <a:cubicBezTo>
                  <a:pt x="4863097" y="1235893"/>
                  <a:pt x="4781857" y="1154650"/>
                  <a:pt x="4781857" y="1054431"/>
                </a:cubicBezTo>
                <a:cubicBezTo>
                  <a:pt x="4781857" y="954212"/>
                  <a:pt x="4863097" y="872969"/>
                  <a:pt x="4963317" y="872969"/>
                </a:cubicBezTo>
                <a:close/>
                <a:moveTo>
                  <a:pt x="4006945" y="872969"/>
                </a:moveTo>
                <a:cubicBezTo>
                  <a:pt x="4107165" y="872969"/>
                  <a:pt x="4188409" y="954212"/>
                  <a:pt x="4188409" y="1054431"/>
                </a:cubicBezTo>
                <a:cubicBezTo>
                  <a:pt x="4188409" y="1154650"/>
                  <a:pt x="4107165" y="1235893"/>
                  <a:pt x="4006945" y="1235893"/>
                </a:cubicBezTo>
                <a:cubicBezTo>
                  <a:pt x="3906729" y="1235893"/>
                  <a:pt x="3825485" y="1154650"/>
                  <a:pt x="3825485" y="1054431"/>
                </a:cubicBezTo>
                <a:cubicBezTo>
                  <a:pt x="3825485" y="954212"/>
                  <a:pt x="3906729" y="872969"/>
                  <a:pt x="4006945" y="872969"/>
                </a:cubicBezTo>
                <a:close/>
                <a:moveTo>
                  <a:pt x="3050577" y="872969"/>
                </a:moveTo>
                <a:cubicBezTo>
                  <a:pt x="3150793" y="872969"/>
                  <a:pt x="3232037" y="954212"/>
                  <a:pt x="3232037" y="1054431"/>
                </a:cubicBezTo>
                <a:cubicBezTo>
                  <a:pt x="3232037" y="1154650"/>
                  <a:pt x="3150793" y="1235893"/>
                  <a:pt x="3050577" y="1235893"/>
                </a:cubicBezTo>
                <a:cubicBezTo>
                  <a:pt x="2950357" y="1235893"/>
                  <a:pt x="2869113" y="1154650"/>
                  <a:pt x="2869113" y="1054431"/>
                </a:cubicBezTo>
                <a:cubicBezTo>
                  <a:pt x="2869113" y="954212"/>
                  <a:pt x="2950357" y="872969"/>
                  <a:pt x="3050577" y="872969"/>
                </a:cubicBezTo>
                <a:close/>
                <a:moveTo>
                  <a:pt x="2094205" y="872969"/>
                </a:moveTo>
                <a:cubicBezTo>
                  <a:pt x="2194425" y="872969"/>
                  <a:pt x="2275665" y="954212"/>
                  <a:pt x="2275665" y="1054431"/>
                </a:cubicBezTo>
                <a:cubicBezTo>
                  <a:pt x="2275665" y="1154650"/>
                  <a:pt x="2194425" y="1235893"/>
                  <a:pt x="2094205" y="1235893"/>
                </a:cubicBezTo>
                <a:cubicBezTo>
                  <a:pt x="1993985" y="1235893"/>
                  <a:pt x="1912741" y="1154650"/>
                  <a:pt x="1912741" y="1054431"/>
                </a:cubicBezTo>
                <a:cubicBezTo>
                  <a:pt x="1912741" y="954212"/>
                  <a:pt x="1993985" y="872969"/>
                  <a:pt x="2094205" y="872969"/>
                </a:cubicBezTo>
                <a:close/>
                <a:moveTo>
                  <a:pt x="1137833" y="872969"/>
                </a:moveTo>
                <a:cubicBezTo>
                  <a:pt x="1238052" y="872969"/>
                  <a:pt x="1319295" y="954212"/>
                  <a:pt x="1319295" y="1054431"/>
                </a:cubicBezTo>
                <a:cubicBezTo>
                  <a:pt x="1319295" y="1154650"/>
                  <a:pt x="1238052" y="1235893"/>
                  <a:pt x="1137833" y="1235893"/>
                </a:cubicBezTo>
                <a:cubicBezTo>
                  <a:pt x="1037614" y="1235893"/>
                  <a:pt x="956371" y="1154650"/>
                  <a:pt x="956371" y="1054431"/>
                </a:cubicBezTo>
                <a:cubicBezTo>
                  <a:pt x="956371" y="954212"/>
                  <a:pt x="1037614" y="872969"/>
                  <a:pt x="1137833" y="872969"/>
                </a:cubicBezTo>
                <a:close/>
                <a:moveTo>
                  <a:pt x="181462" y="872969"/>
                </a:moveTo>
                <a:cubicBezTo>
                  <a:pt x="281681" y="872969"/>
                  <a:pt x="362924" y="954212"/>
                  <a:pt x="362924" y="1054431"/>
                </a:cubicBezTo>
                <a:cubicBezTo>
                  <a:pt x="362924" y="1154650"/>
                  <a:pt x="281681" y="1235893"/>
                  <a:pt x="181462" y="1235893"/>
                </a:cubicBezTo>
                <a:cubicBezTo>
                  <a:pt x="81243" y="1235893"/>
                  <a:pt x="0" y="1154650"/>
                  <a:pt x="0" y="1054431"/>
                </a:cubicBezTo>
                <a:cubicBezTo>
                  <a:pt x="0" y="954212"/>
                  <a:pt x="81243" y="872969"/>
                  <a:pt x="181462" y="872969"/>
                </a:cubicBezTo>
                <a:close/>
                <a:moveTo>
                  <a:pt x="6876061" y="0"/>
                </a:moveTo>
                <a:cubicBezTo>
                  <a:pt x="6976277" y="0"/>
                  <a:pt x="7057521" y="81243"/>
                  <a:pt x="7057521" y="181462"/>
                </a:cubicBezTo>
                <a:cubicBezTo>
                  <a:pt x="7057521" y="281681"/>
                  <a:pt x="6976277" y="362924"/>
                  <a:pt x="6876061" y="362924"/>
                </a:cubicBezTo>
                <a:cubicBezTo>
                  <a:pt x="6775841" y="362924"/>
                  <a:pt x="6694597" y="281681"/>
                  <a:pt x="6694597" y="181462"/>
                </a:cubicBezTo>
                <a:cubicBezTo>
                  <a:pt x="6694597" y="81243"/>
                  <a:pt x="6775841" y="0"/>
                  <a:pt x="6876061" y="0"/>
                </a:cubicBezTo>
                <a:close/>
                <a:moveTo>
                  <a:pt x="5919689" y="0"/>
                </a:moveTo>
                <a:cubicBezTo>
                  <a:pt x="6019909" y="0"/>
                  <a:pt x="6101149" y="81243"/>
                  <a:pt x="6101149" y="181462"/>
                </a:cubicBezTo>
                <a:cubicBezTo>
                  <a:pt x="6101149" y="281681"/>
                  <a:pt x="6019909" y="362924"/>
                  <a:pt x="5919689" y="362924"/>
                </a:cubicBezTo>
                <a:cubicBezTo>
                  <a:pt x="5819469" y="362924"/>
                  <a:pt x="5738225" y="281681"/>
                  <a:pt x="5738225" y="181462"/>
                </a:cubicBezTo>
                <a:cubicBezTo>
                  <a:pt x="5738225" y="81243"/>
                  <a:pt x="5819469" y="0"/>
                  <a:pt x="5919689" y="0"/>
                </a:cubicBezTo>
                <a:close/>
                <a:moveTo>
                  <a:pt x="4963317" y="0"/>
                </a:moveTo>
                <a:cubicBezTo>
                  <a:pt x="5063537" y="0"/>
                  <a:pt x="5144781" y="81243"/>
                  <a:pt x="5144781" y="181462"/>
                </a:cubicBezTo>
                <a:cubicBezTo>
                  <a:pt x="5144781" y="281681"/>
                  <a:pt x="5063537" y="362924"/>
                  <a:pt x="4963317" y="362924"/>
                </a:cubicBezTo>
                <a:cubicBezTo>
                  <a:pt x="4863097" y="362924"/>
                  <a:pt x="4781857" y="281681"/>
                  <a:pt x="4781857" y="181462"/>
                </a:cubicBezTo>
                <a:cubicBezTo>
                  <a:pt x="4781857" y="81243"/>
                  <a:pt x="4863097" y="0"/>
                  <a:pt x="4963317" y="0"/>
                </a:cubicBezTo>
                <a:close/>
                <a:moveTo>
                  <a:pt x="4006945" y="0"/>
                </a:moveTo>
                <a:cubicBezTo>
                  <a:pt x="4107165" y="0"/>
                  <a:pt x="4188409" y="81243"/>
                  <a:pt x="4188409" y="181462"/>
                </a:cubicBezTo>
                <a:cubicBezTo>
                  <a:pt x="4188409" y="281681"/>
                  <a:pt x="4107165" y="362924"/>
                  <a:pt x="4006945" y="362924"/>
                </a:cubicBezTo>
                <a:cubicBezTo>
                  <a:pt x="3906729" y="362924"/>
                  <a:pt x="3825485" y="281681"/>
                  <a:pt x="3825485" y="181462"/>
                </a:cubicBezTo>
                <a:cubicBezTo>
                  <a:pt x="3825485" y="81243"/>
                  <a:pt x="3906729" y="0"/>
                  <a:pt x="4006945" y="0"/>
                </a:cubicBezTo>
                <a:close/>
                <a:moveTo>
                  <a:pt x="3050577" y="0"/>
                </a:moveTo>
                <a:cubicBezTo>
                  <a:pt x="3150793" y="0"/>
                  <a:pt x="3232037" y="81243"/>
                  <a:pt x="3232037" y="181462"/>
                </a:cubicBezTo>
                <a:cubicBezTo>
                  <a:pt x="3232037" y="281681"/>
                  <a:pt x="3150793" y="362924"/>
                  <a:pt x="3050577" y="362924"/>
                </a:cubicBezTo>
                <a:cubicBezTo>
                  <a:pt x="2950357" y="362924"/>
                  <a:pt x="2869113" y="281681"/>
                  <a:pt x="2869113" y="181462"/>
                </a:cubicBezTo>
                <a:cubicBezTo>
                  <a:pt x="2869113" y="81243"/>
                  <a:pt x="2950357" y="0"/>
                  <a:pt x="3050577" y="0"/>
                </a:cubicBezTo>
                <a:close/>
                <a:moveTo>
                  <a:pt x="2094205" y="0"/>
                </a:moveTo>
                <a:cubicBezTo>
                  <a:pt x="2194425" y="0"/>
                  <a:pt x="2275665" y="81243"/>
                  <a:pt x="2275665" y="181462"/>
                </a:cubicBezTo>
                <a:cubicBezTo>
                  <a:pt x="2275665" y="281681"/>
                  <a:pt x="2194425" y="362924"/>
                  <a:pt x="2094205" y="362924"/>
                </a:cubicBezTo>
                <a:cubicBezTo>
                  <a:pt x="1993985" y="362924"/>
                  <a:pt x="1912741" y="281681"/>
                  <a:pt x="1912741" y="181462"/>
                </a:cubicBezTo>
                <a:cubicBezTo>
                  <a:pt x="1912741" y="81243"/>
                  <a:pt x="1993985" y="0"/>
                  <a:pt x="2094205" y="0"/>
                </a:cubicBezTo>
                <a:close/>
                <a:moveTo>
                  <a:pt x="1137833" y="0"/>
                </a:moveTo>
                <a:cubicBezTo>
                  <a:pt x="1238052" y="0"/>
                  <a:pt x="1319295" y="81243"/>
                  <a:pt x="1319295" y="181462"/>
                </a:cubicBezTo>
                <a:cubicBezTo>
                  <a:pt x="1319295" y="281681"/>
                  <a:pt x="1238052" y="362924"/>
                  <a:pt x="1137833" y="362924"/>
                </a:cubicBezTo>
                <a:cubicBezTo>
                  <a:pt x="1037614" y="362924"/>
                  <a:pt x="956371" y="281681"/>
                  <a:pt x="956371" y="181462"/>
                </a:cubicBezTo>
                <a:cubicBezTo>
                  <a:pt x="956371" y="81243"/>
                  <a:pt x="1037614" y="0"/>
                  <a:pt x="1137833" y="0"/>
                </a:cubicBezTo>
                <a:close/>
                <a:moveTo>
                  <a:pt x="181462" y="0"/>
                </a:moveTo>
                <a:cubicBezTo>
                  <a:pt x="281681" y="0"/>
                  <a:pt x="362924" y="81243"/>
                  <a:pt x="362924" y="181462"/>
                </a:cubicBezTo>
                <a:cubicBezTo>
                  <a:pt x="362924" y="281681"/>
                  <a:pt x="281681" y="362924"/>
                  <a:pt x="181462" y="362924"/>
                </a:cubicBezTo>
                <a:cubicBezTo>
                  <a:pt x="81243" y="362924"/>
                  <a:pt x="0" y="281681"/>
                  <a:pt x="0" y="181462"/>
                </a:cubicBezTo>
                <a:cubicBezTo>
                  <a:pt x="0" y="81243"/>
                  <a:pt x="81243" y="0"/>
                  <a:pt x="181462" y="0"/>
                </a:cubicBezTo>
                <a:close/>
              </a:path>
            </a:pathLst>
          </a:custGeom>
          <a:solidFill>
            <a:schemeClr val="tx1">
              <a:alpha val="21000"/>
            </a:schemeClr>
          </a:solidFill>
          <a:ln w="25400">
            <a:noFill/>
            <a:miter lim="400000"/>
          </a:ln>
        </p:spPr>
        <p:txBody>
          <a:bodyPr lIns="50800" tIns="50800" rIns="50800" bIns="50800" rtlCol="0" anchor="ctr"/>
          <a:lstStyle/>
          <a:p>
            <a:pPr algn="ctr"/>
            <a:endParaRPr lang="ru-RU" sz="3200" baseline="0">
              <a:solidFill>
                <a:srgbClr val="000000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4" name="Рисунок 8">
            <a:extLst>
              <a:ext uri="{FF2B5EF4-FFF2-40B4-BE49-F238E27FC236}">
                <a16:creationId xmlns:a16="http://schemas.microsoft.com/office/drawing/2014/main" id="{FFF0CAEB-FFFB-47EA-8433-8D38A9039F8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686046" y="3077258"/>
            <a:ext cx="7488832" cy="7486508"/>
          </a:xfrm>
          <a:prstGeom prst="ellipse">
            <a:avLst/>
          </a:prstGeom>
          <a:solidFill>
            <a:schemeClr val="tx1"/>
          </a:solidFill>
        </p:spPr>
      </p:sp>
    </p:spTree>
    <p:extLst>
      <p:ext uri="{BB962C8B-B14F-4D97-AF65-F5344CB8AC3E}">
        <p14:creationId xmlns:p14="http://schemas.microsoft.com/office/powerpoint/2010/main" val="120007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dk2" tx1="lt1" bg2="dk1" tx2="lt2" accent1="accent1" accent2="accent2" accent3="accent3" accent4="accent4" accent5="accent5" accent6="accent6" hlink="hlink" folHlink="folHlink"/>
  <p:sldLayoutIdLst>
    <p:sldLayoutId id="2147483876" r:id="rId1"/>
    <p:sldLayoutId id="2147483877" r:id="rId2"/>
    <p:sldLayoutId id="2147483875" r:id="rId3"/>
    <p:sldLayoutId id="2147483878" r:id="rId4"/>
    <p:sldLayoutId id="2147483886" r:id="rId5"/>
    <p:sldLayoutId id="2147483879" r:id="rId6"/>
    <p:sldLayoutId id="2147483880" r:id="rId7"/>
    <p:sldLayoutId id="2147483881" r:id="rId8"/>
    <p:sldLayoutId id="2147483882" r:id="rId9"/>
    <p:sldLayoutId id="2147483883" r:id="rId10"/>
    <p:sldLayoutId id="2147483884" r:id="rId11"/>
    <p:sldLayoutId id="2147483885" r:id="rId12"/>
  </p:sldLayoutIdLst>
  <p:txStyles>
    <p:titleStyle>
      <a:lvl1pPr algn="l" defTabSz="825500" rtl="0" eaLnBrk="0" fontAlgn="base" hangingPunct="0">
        <a:spcBef>
          <a:spcPct val="0"/>
        </a:spcBef>
        <a:spcAft>
          <a:spcPct val="0"/>
        </a:spcAft>
        <a:defRPr sz="10000" b="0" i="0" kern="1200">
          <a:solidFill>
            <a:schemeClr val="bg1"/>
          </a:solidFill>
          <a:latin typeface="Futura PT Medium" panose="020B0502020204020303" pitchFamily="34" charset="0"/>
          <a:ea typeface="Open Sans" panose="020B0606030504020204" pitchFamily="34" charset="0"/>
          <a:cs typeface="Open Sans" panose="020B0606030504020204" pitchFamily="34" charset="0"/>
          <a:sym typeface="Poppins Medium"/>
        </a:defRPr>
      </a:lvl1pPr>
      <a:lvl2pPr algn="l" defTabSz="825500" rtl="0" eaLnBrk="0" fontAlgn="base" hangingPunct="0">
        <a:spcBef>
          <a:spcPct val="0"/>
        </a:spcBef>
        <a:spcAft>
          <a:spcPct val="0"/>
        </a:spcAft>
        <a:defRPr sz="10000" b="1">
          <a:solidFill>
            <a:schemeClr val="bg1"/>
          </a:solidFill>
          <a:latin typeface="Montserrat Semi" charset="0"/>
          <a:ea typeface="Montserrat Semi" charset="0"/>
          <a:cs typeface="Montserrat Semi" charset="0"/>
          <a:sym typeface="Poppins Medium"/>
        </a:defRPr>
      </a:lvl2pPr>
      <a:lvl3pPr algn="l" defTabSz="825500" rtl="0" eaLnBrk="0" fontAlgn="base" hangingPunct="0">
        <a:spcBef>
          <a:spcPct val="0"/>
        </a:spcBef>
        <a:spcAft>
          <a:spcPct val="0"/>
        </a:spcAft>
        <a:defRPr sz="10000" b="1">
          <a:solidFill>
            <a:schemeClr val="bg1"/>
          </a:solidFill>
          <a:latin typeface="Montserrat Semi" charset="0"/>
          <a:ea typeface="Montserrat Semi" charset="0"/>
          <a:cs typeface="Montserrat Semi" charset="0"/>
          <a:sym typeface="Poppins Medium"/>
        </a:defRPr>
      </a:lvl3pPr>
      <a:lvl4pPr algn="l" defTabSz="825500" rtl="0" eaLnBrk="0" fontAlgn="base" hangingPunct="0">
        <a:spcBef>
          <a:spcPct val="0"/>
        </a:spcBef>
        <a:spcAft>
          <a:spcPct val="0"/>
        </a:spcAft>
        <a:defRPr sz="10000" b="1">
          <a:solidFill>
            <a:schemeClr val="bg1"/>
          </a:solidFill>
          <a:latin typeface="Montserrat Semi" charset="0"/>
          <a:ea typeface="Montserrat Semi" charset="0"/>
          <a:cs typeface="Montserrat Semi" charset="0"/>
          <a:sym typeface="Poppins Medium"/>
        </a:defRPr>
      </a:lvl4pPr>
      <a:lvl5pPr algn="l" defTabSz="825500" rtl="0" eaLnBrk="0" fontAlgn="base" hangingPunct="0">
        <a:spcBef>
          <a:spcPct val="0"/>
        </a:spcBef>
        <a:spcAft>
          <a:spcPct val="0"/>
        </a:spcAft>
        <a:defRPr sz="10000" b="1">
          <a:solidFill>
            <a:schemeClr val="bg1"/>
          </a:solidFill>
          <a:latin typeface="Montserrat Semi" charset="0"/>
          <a:ea typeface="Montserrat Semi" charset="0"/>
          <a:cs typeface="Montserrat Semi" charset="0"/>
          <a:sym typeface="Poppins Medium"/>
        </a:defRPr>
      </a:lvl5pPr>
      <a:lvl6pPr marL="457200" algn="l" defTabSz="825500" rtl="0" fontAlgn="base" hangingPunct="0">
        <a:lnSpc>
          <a:spcPct val="80000"/>
        </a:lnSpc>
        <a:spcBef>
          <a:spcPct val="0"/>
        </a:spcBef>
        <a:spcAft>
          <a:spcPct val="0"/>
        </a:spcAft>
        <a:defRPr sz="10000">
          <a:solidFill>
            <a:srgbClr val="272D30"/>
          </a:solidFill>
          <a:latin typeface="Poppins Medium" charset="0"/>
          <a:ea typeface="Poppins Medium" charset="0"/>
          <a:cs typeface="Poppins Medium" charset="0"/>
          <a:sym typeface="Poppins Medium" charset="0"/>
        </a:defRPr>
      </a:lvl6pPr>
      <a:lvl7pPr marL="914400" algn="l" defTabSz="825500" rtl="0" fontAlgn="base" hangingPunct="0">
        <a:lnSpc>
          <a:spcPct val="80000"/>
        </a:lnSpc>
        <a:spcBef>
          <a:spcPct val="0"/>
        </a:spcBef>
        <a:spcAft>
          <a:spcPct val="0"/>
        </a:spcAft>
        <a:defRPr sz="10000">
          <a:solidFill>
            <a:srgbClr val="272D30"/>
          </a:solidFill>
          <a:latin typeface="Poppins Medium" charset="0"/>
          <a:ea typeface="Poppins Medium" charset="0"/>
          <a:cs typeface="Poppins Medium" charset="0"/>
          <a:sym typeface="Poppins Medium" charset="0"/>
        </a:defRPr>
      </a:lvl7pPr>
      <a:lvl8pPr marL="1371600" algn="l" defTabSz="825500" rtl="0" fontAlgn="base" hangingPunct="0">
        <a:lnSpc>
          <a:spcPct val="80000"/>
        </a:lnSpc>
        <a:spcBef>
          <a:spcPct val="0"/>
        </a:spcBef>
        <a:spcAft>
          <a:spcPct val="0"/>
        </a:spcAft>
        <a:defRPr sz="10000">
          <a:solidFill>
            <a:srgbClr val="272D30"/>
          </a:solidFill>
          <a:latin typeface="Poppins Medium" charset="0"/>
          <a:ea typeface="Poppins Medium" charset="0"/>
          <a:cs typeface="Poppins Medium" charset="0"/>
          <a:sym typeface="Poppins Medium" charset="0"/>
        </a:defRPr>
      </a:lvl8pPr>
      <a:lvl9pPr marL="1828800" algn="l" defTabSz="825500" rtl="0" fontAlgn="base" hangingPunct="0">
        <a:lnSpc>
          <a:spcPct val="80000"/>
        </a:lnSpc>
        <a:spcBef>
          <a:spcPct val="0"/>
        </a:spcBef>
        <a:spcAft>
          <a:spcPct val="0"/>
        </a:spcAft>
        <a:defRPr sz="10000">
          <a:solidFill>
            <a:srgbClr val="272D30"/>
          </a:solidFill>
          <a:latin typeface="Poppins Medium" charset="0"/>
          <a:ea typeface="Poppins Medium" charset="0"/>
          <a:cs typeface="Poppins Medium" charset="0"/>
          <a:sym typeface="Poppins Medium" charset="0"/>
        </a:defRPr>
      </a:lvl9pPr>
    </p:titleStyle>
    <p:bodyStyle>
      <a:lvl1pPr algn="l" defTabSz="825500" rtl="0" eaLnBrk="0" fontAlgn="base" hangingPunct="0">
        <a:lnSpc>
          <a:spcPct val="180000"/>
        </a:lnSpc>
        <a:spcBef>
          <a:spcPct val="0"/>
        </a:spcBef>
        <a:spcAft>
          <a:spcPct val="0"/>
        </a:spcAft>
        <a:defRPr sz="2200" b="0" i="0" kern="1200">
          <a:solidFill>
            <a:schemeClr val="bg2"/>
          </a:solidFill>
          <a:latin typeface="Futura PT Medium" panose="020B0502020204020303" pitchFamily="34" charset="0"/>
          <a:ea typeface="Open Sans" charset="0"/>
          <a:cs typeface="Open Sans" charset="0"/>
          <a:sym typeface="Poppins"/>
        </a:defRPr>
      </a:lvl1pPr>
      <a:lvl2pPr indent="228600" algn="l" defTabSz="825500" rtl="0" eaLnBrk="0" fontAlgn="base" hangingPunct="0">
        <a:lnSpc>
          <a:spcPct val="180000"/>
        </a:lnSpc>
        <a:spcBef>
          <a:spcPct val="0"/>
        </a:spcBef>
        <a:spcAft>
          <a:spcPct val="0"/>
        </a:spcAft>
        <a:defRPr sz="2200" b="0" i="0" kern="1200">
          <a:solidFill>
            <a:schemeClr val="bg2"/>
          </a:solidFill>
          <a:latin typeface="Futura PT Medium" panose="020B0502020204020303" pitchFamily="34" charset="0"/>
          <a:ea typeface="Open Sans" charset="0"/>
          <a:cs typeface="Open Sans" charset="0"/>
          <a:sym typeface="Poppins"/>
        </a:defRPr>
      </a:lvl2pPr>
      <a:lvl3pPr indent="457200" algn="l" defTabSz="825500" rtl="0" eaLnBrk="0" fontAlgn="base" hangingPunct="0">
        <a:lnSpc>
          <a:spcPct val="180000"/>
        </a:lnSpc>
        <a:spcBef>
          <a:spcPct val="0"/>
        </a:spcBef>
        <a:spcAft>
          <a:spcPct val="0"/>
        </a:spcAft>
        <a:defRPr sz="2200" b="0" i="0" kern="1200">
          <a:solidFill>
            <a:schemeClr val="bg2"/>
          </a:solidFill>
          <a:latin typeface="Futura PT Medium" panose="020B0502020204020303" pitchFamily="34" charset="0"/>
          <a:ea typeface="Open Sans" charset="0"/>
          <a:cs typeface="Open Sans" charset="0"/>
          <a:sym typeface="Poppins"/>
        </a:defRPr>
      </a:lvl3pPr>
      <a:lvl4pPr indent="685800" algn="l" defTabSz="825500" rtl="0" eaLnBrk="0" fontAlgn="base" hangingPunct="0">
        <a:lnSpc>
          <a:spcPct val="180000"/>
        </a:lnSpc>
        <a:spcBef>
          <a:spcPct val="0"/>
        </a:spcBef>
        <a:spcAft>
          <a:spcPct val="0"/>
        </a:spcAft>
        <a:defRPr sz="2200" b="0" i="0" kern="1200">
          <a:solidFill>
            <a:schemeClr val="bg2"/>
          </a:solidFill>
          <a:latin typeface="Futura PT Medium" panose="020B0502020204020303" pitchFamily="34" charset="0"/>
          <a:ea typeface="Open Sans" charset="0"/>
          <a:cs typeface="Open Sans" charset="0"/>
          <a:sym typeface="Poppins"/>
        </a:defRPr>
      </a:lvl4pPr>
      <a:lvl5pPr indent="914400" algn="l" defTabSz="825500" rtl="0" eaLnBrk="0" fontAlgn="base" hangingPunct="0">
        <a:lnSpc>
          <a:spcPct val="180000"/>
        </a:lnSpc>
        <a:spcBef>
          <a:spcPct val="0"/>
        </a:spcBef>
        <a:spcAft>
          <a:spcPct val="0"/>
        </a:spcAft>
        <a:defRPr sz="2200" b="0" i="0" kern="1200">
          <a:solidFill>
            <a:schemeClr val="bg2"/>
          </a:solidFill>
          <a:latin typeface="Futura PT Medium" panose="020B0502020204020303" pitchFamily="34" charset="0"/>
          <a:ea typeface="Open Sans" charset="0"/>
          <a:cs typeface="Open Sans" charset="0"/>
          <a:sym typeface="Poppin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5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9Slide.vn 6">
            <a:extLst>
              <a:ext uri="{FF2B5EF4-FFF2-40B4-BE49-F238E27FC236}">
                <a16:creationId xmlns:a16="http://schemas.microsoft.com/office/drawing/2014/main" id="{34AB6E20-4B96-6A42-8466-090B7AABF32E}"/>
              </a:ext>
            </a:extLst>
          </p:cNvPr>
          <p:cNvSpPr/>
          <p:nvPr/>
        </p:nvSpPr>
        <p:spPr>
          <a:xfrm>
            <a:off x="-409400" y="8677278"/>
            <a:ext cx="4481820" cy="4111072"/>
          </a:xfrm>
          <a:custGeom>
            <a:avLst/>
            <a:gdLst>
              <a:gd name="connsiteX0" fmla="*/ 6876061 w 7057521"/>
              <a:gd name="connsiteY0" fmla="*/ 6110780 h 6473704"/>
              <a:gd name="connsiteX1" fmla="*/ 7057521 w 7057521"/>
              <a:gd name="connsiteY1" fmla="*/ 6292242 h 6473704"/>
              <a:gd name="connsiteX2" fmla="*/ 6876061 w 7057521"/>
              <a:gd name="connsiteY2" fmla="*/ 6473704 h 6473704"/>
              <a:gd name="connsiteX3" fmla="*/ 6694597 w 7057521"/>
              <a:gd name="connsiteY3" fmla="*/ 6292242 h 6473704"/>
              <a:gd name="connsiteX4" fmla="*/ 6876061 w 7057521"/>
              <a:gd name="connsiteY4" fmla="*/ 6110780 h 6473704"/>
              <a:gd name="connsiteX5" fmla="*/ 5919689 w 7057521"/>
              <a:gd name="connsiteY5" fmla="*/ 6110780 h 6473704"/>
              <a:gd name="connsiteX6" fmla="*/ 6101149 w 7057521"/>
              <a:gd name="connsiteY6" fmla="*/ 6292242 h 6473704"/>
              <a:gd name="connsiteX7" fmla="*/ 5919689 w 7057521"/>
              <a:gd name="connsiteY7" fmla="*/ 6473704 h 6473704"/>
              <a:gd name="connsiteX8" fmla="*/ 5738225 w 7057521"/>
              <a:gd name="connsiteY8" fmla="*/ 6292242 h 6473704"/>
              <a:gd name="connsiteX9" fmla="*/ 5919689 w 7057521"/>
              <a:gd name="connsiteY9" fmla="*/ 6110780 h 6473704"/>
              <a:gd name="connsiteX10" fmla="*/ 4963317 w 7057521"/>
              <a:gd name="connsiteY10" fmla="*/ 6110780 h 6473704"/>
              <a:gd name="connsiteX11" fmla="*/ 5144781 w 7057521"/>
              <a:gd name="connsiteY11" fmla="*/ 6292242 h 6473704"/>
              <a:gd name="connsiteX12" fmla="*/ 4963317 w 7057521"/>
              <a:gd name="connsiteY12" fmla="*/ 6473704 h 6473704"/>
              <a:gd name="connsiteX13" fmla="*/ 4781857 w 7057521"/>
              <a:gd name="connsiteY13" fmla="*/ 6292242 h 6473704"/>
              <a:gd name="connsiteX14" fmla="*/ 4963317 w 7057521"/>
              <a:gd name="connsiteY14" fmla="*/ 6110780 h 6473704"/>
              <a:gd name="connsiteX15" fmla="*/ 4006945 w 7057521"/>
              <a:gd name="connsiteY15" fmla="*/ 6110780 h 6473704"/>
              <a:gd name="connsiteX16" fmla="*/ 4188409 w 7057521"/>
              <a:gd name="connsiteY16" fmla="*/ 6292242 h 6473704"/>
              <a:gd name="connsiteX17" fmla="*/ 4006945 w 7057521"/>
              <a:gd name="connsiteY17" fmla="*/ 6473704 h 6473704"/>
              <a:gd name="connsiteX18" fmla="*/ 3825485 w 7057521"/>
              <a:gd name="connsiteY18" fmla="*/ 6292242 h 6473704"/>
              <a:gd name="connsiteX19" fmla="*/ 4006945 w 7057521"/>
              <a:gd name="connsiteY19" fmla="*/ 6110780 h 6473704"/>
              <a:gd name="connsiteX20" fmla="*/ 3050577 w 7057521"/>
              <a:gd name="connsiteY20" fmla="*/ 6110780 h 6473704"/>
              <a:gd name="connsiteX21" fmla="*/ 3232037 w 7057521"/>
              <a:gd name="connsiteY21" fmla="*/ 6292242 h 6473704"/>
              <a:gd name="connsiteX22" fmla="*/ 3050577 w 7057521"/>
              <a:gd name="connsiteY22" fmla="*/ 6473704 h 6473704"/>
              <a:gd name="connsiteX23" fmla="*/ 2869113 w 7057521"/>
              <a:gd name="connsiteY23" fmla="*/ 6292242 h 6473704"/>
              <a:gd name="connsiteX24" fmla="*/ 3050577 w 7057521"/>
              <a:gd name="connsiteY24" fmla="*/ 6110780 h 6473704"/>
              <a:gd name="connsiteX25" fmla="*/ 2094205 w 7057521"/>
              <a:gd name="connsiteY25" fmla="*/ 6110780 h 6473704"/>
              <a:gd name="connsiteX26" fmla="*/ 2275665 w 7057521"/>
              <a:gd name="connsiteY26" fmla="*/ 6292242 h 6473704"/>
              <a:gd name="connsiteX27" fmla="*/ 2094205 w 7057521"/>
              <a:gd name="connsiteY27" fmla="*/ 6473704 h 6473704"/>
              <a:gd name="connsiteX28" fmla="*/ 1912741 w 7057521"/>
              <a:gd name="connsiteY28" fmla="*/ 6292242 h 6473704"/>
              <a:gd name="connsiteX29" fmla="*/ 2094205 w 7057521"/>
              <a:gd name="connsiteY29" fmla="*/ 6110780 h 6473704"/>
              <a:gd name="connsiteX30" fmla="*/ 1137833 w 7057521"/>
              <a:gd name="connsiteY30" fmla="*/ 6110780 h 6473704"/>
              <a:gd name="connsiteX31" fmla="*/ 1319295 w 7057521"/>
              <a:gd name="connsiteY31" fmla="*/ 6292242 h 6473704"/>
              <a:gd name="connsiteX32" fmla="*/ 1137833 w 7057521"/>
              <a:gd name="connsiteY32" fmla="*/ 6473704 h 6473704"/>
              <a:gd name="connsiteX33" fmla="*/ 956371 w 7057521"/>
              <a:gd name="connsiteY33" fmla="*/ 6292242 h 6473704"/>
              <a:gd name="connsiteX34" fmla="*/ 1137833 w 7057521"/>
              <a:gd name="connsiteY34" fmla="*/ 6110780 h 6473704"/>
              <a:gd name="connsiteX35" fmla="*/ 181462 w 7057521"/>
              <a:gd name="connsiteY35" fmla="*/ 6110780 h 6473704"/>
              <a:gd name="connsiteX36" fmla="*/ 362924 w 7057521"/>
              <a:gd name="connsiteY36" fmla="*/ 6292242 h 6473704"/>
              <a:gd name="connsiteX37" fmla="*/ 181462 w 7057521"/>
              <a:gd name="connsiteY37" fmla="*/ 6473704 h 6473704"/>
              <a:gd name="connsiteX38" fmla="*/ 0 w 7057521"/>
              <a:gd name="connsiteY38" fmla="*/ 6292242 h 6473704"/>
              <a:gd name="connsiteX39" fmla="*/ 181462 w 7057521"/>
              <a:gd name="connsiteY39" fmla="*/ 6110780 h 6473704"/>
              <a:gd name="connsiteX40" fmla="*/ 6876061 w 7057521"/>
              <a:gd name="connsiteY40" fmla="*/ 5237814 h 6473704"/>
              <a:gd name="connsiteX41" fmla="*/ 7057521 w 7057521"/>
              <a:gd name="connsiteY41" fmla="*/ 5419276 h 6473704"/>
              <a:gd name="connsiteX42" fmla="*/ 6876061 w 7057521"/>
              <a:gd name="connsiteY42" fmla="*/ 5600738 h 6473704"/>
              <a:gd name="connsiteX43" fmla="*/ 6694597 w 7057521"/>
              <a:gd name="connsiteY43" fmla="*/ 5419276 h 6473704"/>
              <a:gd name="connsiteX44" fmla="*/ 6876061 w 7057521"/>
              <a:gd name="connsiteY44" fmla="*/ 5237814 h 6473704"/>
              <a:gd name="connsiteX45" fmla="*/ 5919689 w 7057521"/>
              <a:gd name="connsiteY45" fmla="*/ 5237814 h 6473704"/>
              <a:gd name="connsiteX46" fmla="*/ 6101149 w 7057521"/>
              <a:gd name="connsiteY46" fmla="*/ 5419276 h 6473704"/>
              <a:gd name="connsiteX47" fmla="*/ 5919689 w 7057521"/>
              <a:gd name="connsiteY47" fmla="*/ 5600738 h 6473704"/>
              <a:gd name="connsiteX48" fmla="*/ 5738225 w 7057521"/>
              <a:gd name="connsiteY48" fmla="*/ 5419276 h 6473704"/>
              <a:gd name="connsiteX49" fmla="*/ 5919689 w 7057521"/>
              <a:gd name="connsiteY49" fmla="*/ 5237814 h 6473704"/>
              <a:gd name="connsiteX50" fmla="*/ 4963317 w 7057521"/>
              <a:gd name="connsiteY50" fmla="*/ 5237814 h 6473704"/>
              <a:gd name="connsiteX51" fmla="*/ 5144781 w 7057521"/>
              <a:gd name="connsiteY51" fmla="*/ 5419276 h 6473704"/>
              <a:gd name="connsiteX52" fmla="*/ 4963317 w 7057521"/>
              <a:gd name="connsiteY52" fmla="*/ 5600738 h 6473704"/>
              <a:gd name="connsiteX53" fmla="*/ 4781857 w 7057521"/>
              <a:gd name="connsiteY53" fmla="*/ 5419276 h 6473704"/>
              <a:gd name="connsiteX54" fmla="*/ 4963317 w 7057521"/>
              <a:gd name="connsiteY54" fmla="*/ 5237814 h 6473704"/>
              <a:gd name="connsiteX55" fmla="*/ 4006945 w 7057521"/>
              <a:gd name="connsiteY55" fmla="*/ 5237814 h 6473704"/>
              <a:gd name="connsiteX56" fmla="*/ 4188409 w 7057521"/>
              <a:gd name="connsiteY56" fmla="*/ 5419276 h 6473704"/>
              <a:gd name="connsiteX57" fmla="*/ 4006945 w 7057521"/>
              <a:gd name="connsiteY57" fmla="*/ 5600738 h 6473704"/>
              <a:gd name="connsiteX58" fmla="*/ 3825485 w 7057521"/>
              <a:gd name="connsiteY58" fmla="*/ 5419276 h 6473704"/>
              <a:gd name="connsiteX59" fmla="*/ 4006945 w 7057521"/>
              <a:gd name="connsiteY59" fmla="*/ 5237814 h 6473704"/>
              <a:gd name="connsiteX60" fmla="*/ 3050577 w 7057521"/>
              <a:gd name="connsiteY60" fmla="*/ 5237814 h 6473704"/>
              <a:gd name="connsiteX61" fmla="*/ 3232037 w 7057521"/>
              <a:gd name="connsiteY61" fmla="*/ 5419276 h 6473704"/>
              <a:gd name="connsiteX62" fmla="*/ 3050577 w 7057521"/>
              <a:gd name="connsiteY62" fmla="*/ 5600738 h 6473704"/>
              <a:gd name="connsiteX63" fmla="*/ 2869113 w 7057521"/>
              <a:gd name="connsiteY63" fmla="*/ 5419276 h 6473704"/>
              <a:gd name="connsiteX64" fmla="*/ 3050577 w 7057521"/>
              <a:gd name="connsiteY64" fmla="*/ 5237814 h 6473704"/>
              <a:gd name="connsiteX65" fmla="*/ 2094205 w 7057521"/>
              <a:gd name="connsiteY65" fmla="*/ 5237814 h 6473704"/>
              <a:gd name="connsiteX66" fmla="*/ 2275665 w 7057521"/>
              <a:gd name="connsiteY66" fmla="*/ 5419276 h 6473704"/>
              <a:gd name="connsiteX67" fmla="*/ 2094205 w 7057521"/>
              <a:gd name="connsiteY67" fmla="*/ 5600738 h 6473704"/>
              <a:gd name="connsiteX68" fmla="*/ 1912741 w 7057521"/>
              <a:gd name="connsiteY68" fmla="*/ 5419276 h 6473704"/>
              <a:gd name="connsiteX69" fmla="*/ 2094205 w 7057521"/>
              <a:gd name="connsiteY69" fmla="*/ 5237814 h 6473704"/>
              <a:gd name="connsiteX70" fmla="*/ 1137833 w 7057521"/>
              <a:gd name="connsiteY70" fmla="*/ 5237814 h 6473704"/>
              <a:gd name="connsiteX71" fmla="*/ 1319295 w 7057521"/>
              <a:gd name="connsiteY71" fmla="*/ 5419276 h 6473704"/>
              <a:gd name="connsiteX72" fmla="*/ 1137833 w 7057521"/>
              <a:gd name="connsiteY72" fmla="*/ 5600738 h 6473704"/>
              <a:gd name="connsiteX73" fmla="*/ 956371 w 7057521"/>
              <a:gd name="connsiteY73" fmla="*/ 5419276 h 6473704"/>
              <a:gd name="connsiteX74" fmla="*/ 1137833 w 7057521"/>
              <a:gd name="connsiteY74" fmla="*/ 5237814 h 6473704"/>
              <a:gd name="connsiteX75" fmla="*/ 181462 w 7057521"/>
              <a:gd name="connsiteY75" fmla="*/ 5237814 h 6473704"/>
              <a:gd name="connsiteX76" fmla="*/ 362924 w 7057521"/>
              <a:gd name="connsiteY76" fmla="*/ 5419276 h 6473704"/>
              <a:gd name="connsiteX77" fmla="*/ 181462 w 7057521"/>
              <a:gd name="connsiteY77" fmla="*/ 5600738 h 6473704"/>
              <a:gd name="connsiteX78" fmla="*/ 0 w 7057521"/>
              <a:gd name="connsiteY78" fmla="*/ 5419276 h 6473704"/>
              <a:gd name="connsiteX79" fmla="*/ 181462 w 7057521"/>
              <a:gd name="connsiteY79" fmla="*/ 5237814 h 6473704"/>
              <a:gd name="connsiteX80" fmla="*/ 6876061 w 7057521"/>
              <a:gd name="connsiteY80" fmla="*/ 4364845 h 6473704"/>
              <a:gd name="connsiteX81" fmla="*/ 7057521 w 7057521"/>
              <a:gd name="connsiteY81" fmla="*/ 4546307 h 6473704"/>
              <a:gd name="connsiteX82" fmla="*/ 6876061 w 7057521"/>
              <a:gd name="connsiteY82" fmla="*/ 4727769 h 6473704"/>
              <a:gd name="connsiteX83" fmla="*/ 6694597 w 7057521"/>
              <a:gd name="connsiteY83" fmla="*/ 4546307 h 6473704"/>
              <a:gd name="connsiteX84" fmla="*/ 6876061 w 7057521"/>
              <a:gd name="connsiteY84" fmla="*/ 4364845 h 6473704"/>
              <a:gd name="connsiteX85" fmla="*/ 5919689 w 7057521"/>
              <a:gd name="connsiteY85" fmla="*/ 4364845 h 6473704"/>
              <a:gd name="connsiteX86" fmla="*/ 6101149 w 7057521"/>
              <a:gd name="connsiteY86" fmla="*/ 4546307 h 6473704"/>
              <a:gd name="connsiteX87" fmla="*/ 5919689 w 7057521"/>
              <a:gd name="connsiteY87" fmla="*/ 4727769 h 6473704"/>
              <a:gd name="connsiteX88" fmla="*/ 5738225 w 7057521"/>
              <a:gd name="connsiteY88" fmla="*/ 4546307 h 6473704"/>
              <a:gd name="connsiteX89" fmla="*/ 5919689 w 7057521"/>
              <a:gd name="connsiteY89" fmla="*/ 4364845 h 6473704"/>
              <a:gd name="connsiteX90" fmla="*/ 4963317 w 7057521"/>
              <a:gd name="connsiteY90" fmla="*/ 4364845 h 6473704"/>
              <a:gd name="connsiteX91" fmla="*/ 5144781 w 7057521"/>
              <a:gd name="connsiteY91" fmla="*/ 4546307 h 6473704"/>
              <a:gd name="connsiteX92" fmla="*/ 4963317 w 7057521"/>
              <a:gd name="connsiteY92" fmla="*/ 4727769 h 6473704"/>
              <a:gd name="connsiteX93" fmla="*/ 4781857 w 7057521"/>
              <a:gd name="connsiteY93" fmla="*/ 4546307 h 6473704"/>
              <a:gd name="connsiteX94" fmla="*/ 4963317 w 7057521"/>
              <a:gd name="connsiteY94" fmla="*/ 4364845 h 6473704"/>
              <a:gd name="connsiteX95" fmla="*/ 4006945 w 7057521"/>
              <a:gd name="connsiteY95" fmla="*/ 4364845 h 6473704"/>
              <a:gd name="connsiteX96" fmla="*/ 4188409 w 7057521"/>
              <a:gd name="connsiteY96" fmla="*/ 4546307 h 6473704"/>
              <a:gd name="connsiteX97" fmla="*/ 4006945 w 7057521"/>
              <a:gd name="connsiteY97" fmla="*/ 4727769 h 6473704"/>
              <a:gd name="connsiteX98" fmla="*/ 3825485 w 7057521"/>
              <a:gd name="connsiteY98" fmla="*/ 4546307 h 6473704"/>
              <a:gd name="connsiteX99" fmla="*/ 4006945 w 7057521"/>
              <a:gd name="connsiteY99" fmla="*/ 4364845 h 6473704"/>
              <a:gd name="connsiteX100" fmla="*/ 3050577 w 7057521"/>
              <a:gd name="connsiteY100" fmla="*/ 4364845 h 6473704"/>
              <a:gd name="connsiteX101" fmla="*/ 3232037 w 7057521"/>
              <a:gd name="connsiteY101" fmla="*/ 4546307 h 6473704"/>
              <a:gd name="connsiteX102" fmla="*/ 3050577 w 7057521"/>
              <a:gd name="connsiteY102" fmla="*/ 4727769 h 6473704"/>
              <a:gd name="connsiteX103" fmla="*/ 2869113 w 7057521"/>
              <a:gd name="connsiteY103" fmla="*/ 4546307 h 6473704"/>
              <a:gd name="connsiteX104" fmla="*/ 3050577 w 7057521"/>
              <a:gd name="connsiteY104" fmla="*/ 4364845 h 6473704"/>
              <a:gd name="connsiteX105" fmla="*/ 2094205 w 7057521"/>
              <a:gd name="connsiteY105" fmla="*/ 4364845 h 6473704"/>
              <a:gd name="connsiteX106" fmla="*/ 2275665 w 7057521"/>
              <a:gd name="connsiteY106" fmla="*/ 4546307 h 6473704"/>
              <a:gd name="connsiteX107" fmla="*/ 2094205 w 7057521"/>
              <a:gd name="connsiteY107" fmla="*/ 4727769 h 6473704"/>
              <a:gd name="connsiteX108" fmla="*/ 1912741 w 7057521"/>
              <a:gd name="connsiteY108" fmla="*/ 4546307 h 6473704"/>
              <a:gd name="connsiteX109" fmla="*/ 2094205 w 7057521"/>
              <a:gd name="connsiteY109" fmla="*/ 4364845 h 6473704"/>
              <a:gd name="connsiteX110" fmla="*/ 1137833 w 7057521"/>
              <a:gd name="connsiteY110" fmla="*/ 4364845 h 6473704"/>
              <a:gd name="connsiteX111" fmla="*/ 1319295 w 7057521"/>
              <a:gd name="connsiteY111" fmla="*/ 4546307 h 6473704"/>
              <a:gd name="connsiteX112" fmla="*/ 1137833 w 7057521"/>
              <a:gd name="connsiteY112" fmla="*/ 4727769 h 6473704"/>
              <a:gd name="connsiteX113" fmla="*/ 956371 w 7057521"/>
              <a:gd name="connsiteY113" fmla="*/ 4546307 h 6473704"/>
              <a:gd name="connsiteX114" fmla="*/ 1137833 w 7057521"/>
              <a:gd name="connsiteY114" fmla="*/ 4364845 h 6473704"/>
              <a:gd name="connsiteX115" fmla="*/ 181462 w 7057521"/>
              <a:gd name="connsiteY115" fmla="*/ 4364845 h 6473704"/>
              <a:gd name="connsiteX116" fmla="*/ 362924 w 7057521"/>
              <a:gd name="connsiteY116" fmla="*/ 4546307 h 6473704"/>
              <a:gd name="connsiteX117" fmla="*/ 181462 w 7057521"/>
              <a:gd name="connsiteY117" fmla="*/ 4727769 h 6473704"/>
              <a:gd name="connsiteX118" fmla="*/ 0 w 7057521"/>
              <a:gd name="connsiteY118" fmla="*/ 4546307 h 6473704"/>
              <a:gd name="connsiteX119" fmla="*/ 181462 w 7057521"/>
              <a:gd name="connsiteY119" fmla="*/ 4364845 h 6473704"/>
              <a:gd name="connsiteX120" fmla="*/ 6876061 w 7057521"/>
              <a:gd name="connsiteY120" fmla="*/ 3491876 h 6473704"/>
              <a:gd name="connsiteX121" fmla="*/ 7057521 w 7057521"/>
              <a:gd name="connsiteY121" fmla="*/ 3673338 h 6473704"/>
              <a:gd name="connsiteX122" fmla="*/ 6876061 w 7057521"/>
              <a:gd name="connsiteY122" fmla="*/ 3854800 h 6473704"/>
              <a:gd name="connsiteX123" fmla="*/ 6694597 w 7057521"/>
              <a:gd name="connsiteY123" fmla="*/ 3673338 h 6473704"/>
              <a:gd name="connsiteX124" fmla="*/ 6876061 w 7057521"/>
              <a:gd name="connsiteY124" fmla="*/ 3491876 h 6473704"/>
              <a:gd name="connsiteX125" fmla="*/ 5919689 w 7057521"/>
              <a:gd name="connsiteY125" fmla="*/ 3491876 h 6473704"/>
              <a:gd name="connsiteX126" fmla="*/ 6101149 w 7057521"/>
              <a:gd name="connsiteY126" fmla="*/ 3673338 h 6473704"/>
              <a:gd name="connsiteX127" fmla="*/ 5919689 w 7057521"/>
              <a:gd name="connsiteY127" fmla="*/ 3854800 h 6473704"/>
              <a:gd name="connsiteX128" fmla="*/ 5738225 w 7057521"/>
              <a:gd name="connsiteY128" fmla="*/ 3673338 h 6473704"/>
              <a:gd name="connsiteX129" fmla="*/ 5919689 w 7057521"/>
              <a:gd name="connsiteY129" fmla="*/ 3491876 h 6473704"/>
              <a:gd name="connsiteX130" fmla="*/ 4963317 w 7057521"/>
              <a:gd name="connsiteY130" fmla="*/ 3491876 h 6473704"/>
              <a:gd name="connsiteX131" fmla="*/ 5144781 w 7057521"/>
              <a:gd name="connsiteY131" fmla="*/ 3673338 h 6473704"/>
              <a:gd name="connsiteX132" fmla="*/ 4963317 w 7057521"/>
              <a:gd name="connsiteY132" fmla="*/ 3854800 h 6473704"/>
              <a:gd name="connsiteX133" fmla="*/ 4781857 w 7057521"/>
              <a:gd name="connsiteY133" fmla="*/ 3673338 h 6473704"/>
              <a:gd name="connsiteX134" fmla="*/ 4963317 w 7057521"/>
              <a:gd name="connsiteY134" fmla="*/ 3491876 h 6473704"/>
              <a:gd name="connsiteX135" fmla="*/ 4006945 w 7057521"/>
              <a:gd name="connsiteY135" fmla="*/ 3491876 h 6473704"/>
              <a:gd name="connsiteX136" fmla="*/ 4188409 w 7057521"/>
              <a:gd name="connsiteY136" fmla="*/ 3673338 h 6473704"/>
              <a:gd name="connsiteX137" fmla="*/ 4006945 w 7057521"/>
              <a:gd name="connsiteY137" fmla="*/ 3854800 h 6473704"/>
              <a:gd name="connsiteX138" fmla="*/ 3825485 w 7057521"/>
              <a:gd name="connsiteY138" fmla="*/ 3673338 h 6473704"/>
              <a:gd name="connsiteX139" fmla="*/ 4006945 w 7057521"/>
              <a:gd name="connsiteY139" fmla="*/ 3491876 h 6473704"/>
              <a:gd name="connsiteX140" fmla="*/ 3050577 w 7057521"/>
              <a:gd name="connsiteY140" fmla="*/ 3491876 h 6473704"/>
              <a:gd name="connsiteX141" fmla="*/ 3232037 w 7057521"/>
              <a:gd name="connsiteY141" fmla="*/ 3673338 h 6473704"/>
              <a:gd name="connsiteX142" fmla="*/ 3050577 w 7057521"/>
              <a:gd name="connsiteY142" fmla="*/ 3854800 h 6473704"/>
              <a:gd name="connsiteX143" fmla="*/ 2869113 w 7057521"/>
              <a:gd name="connsiteY143" fmla="*/ 3673338 h 6473704"/>
              <a:gd name="connsiteX144" fmla="*/ 3050577 w 7057521"/>
              <a:gd name="connsiteY144" fmla="*/ 3491876 h 6473704"/>
              <a:gd name="connsiteX145" fmla="*/ 2094205 w 7057521"/>
              <a:gd name="connsiteY145" fmla="*/ 3491876 h 6473704"/>
              <a:gd name="connsiteX146" fmla="*/ 2275665 w 7057521"/>
              <a:gd name="connsiteY146" fmla="*/ 3673338 h 6473704"/>
              <a:gd name="connsiteX147" fmla="*/ 2094205 w 7057521"/>
              <a:gd name="connsiteY147" fmla="*/ 3854800 h 6473704"/>
              <a:gd name="connsiteX148" fmla="*/ 1912741 w 7057521"/>
              <a:gd name="connsiteY148" fmla="*/ 3673338 h 6473704"/>
              <a:gd name="connsiteX149" fmla="*/ 2094205 w 7057521"/>
              <a:gd name="connsiteY149" fmla="*/ 3491876 h 6473704"/>
              <a:gd name="connsiteX150" fmla="*/ 1137833 w 7057521"/>
              <a:gd name="connsiteY150" fmla="*/ 3491876 h 6473704"/>
              <a:gd name="connsiteX151" fmla="*/ 1319295 w 7057521"/>
              <a:gd name="connsiteY151" fmla="*/ 3673338 h 6473704"/>
              <a:gd name="connsiteX152" fmla="*/ 1137833 w 7057521"/>
              <a:gd name="connsiteY152" fmla="*/ 3854800 h 6473704"/>
              <a:gd name="connsiteX153" fmla="*/ 956371 w 7057521"/>
              <a:gd name="connsiteY153" fmla="*/ 3673338 h 6473704"/>
              <a:gd name="connsiteX154" fmla="*/ 1137833 w 7057521"/>
              <a:gd name="connsiteY154" fmla="*/ 3491876 h 6473704"/>
              <a:gd name="connsiteX155" fmla="*/ 181462 w 7057521"/>
              <a:gd name="connsiteY155" fmla="*/ 3491876 h 6473704"/>
              <a:gd name="connsiteX156" fmla="*/ 362924 w 7057521"/>
              <a:gd name="connsiteY156" fmla="*/ 3673338 h 6473704"/>
              <a:gd name="connsiteX157" fmla="*/ 181462 w 7057521"/>
              <a:gd name="connsiteY157" fmla="*/ 3854800 h 6473704"/>
              <a:gd name="connsiteX158" fmla="*/ 0 w 7057521"/>
              <a:gd name="connsiteY158" fmla="*/ 3673338 h 6473704"/>
              <a:gd name="connsiteX159" fmla="*/ 181462 w 7057521"/>
              <a:gd name="connsiteY159" fmla="*/ 3491876 h 6473704"/>
              <a:gd name="connsiteX160" fmla="*/ 6876061 w 7057521"/>
              <a:gd name="connsiteY160" fmla="*/ 2618907 h 6473704"/>
              <a:gd name="connsiteX161" fmla="*/ 7057521 w 7057521"/>
              <a:gd name="connsiteY161" fmla="*/ 2800369 h 6473704"/>
              <a:gd name="connsiteX162" fmla="*/ 6876061 w 7057521"/>
              <a:gd name="connsiteY162" fmla="*/ 2981831 h 6473704"/>
              <a:gd name="connsiteX163" fmla="*/ 6694597 w 7057521"/>
              <a:gd name="connsiteY163" fmla="*/ 2800369 h 6473704"/>
              <a:gd name="connsiteX164" fmla="*/ 6876061 w 7057521"/>
              <a:gd name="connsiteY164" fmla="*/ 2618907 h 6473704"/>
              <a:gd name="connsiteX165" fmla="*/ 5919689 w 7057521"/>
              <a:gd name="connsiteY165" fmla="*/ 2618907 h 6473704"/>
              <a:gd name="connsiteX166" fmla="*/ 6101149 w 7057521"/>
              <a:gd name="connsiteY166" fmla="*/ 2800369 h 6473704"/>
              <a:gd name="connsiteX167" fmla="*/ 5919689 w 7057521"/>
              <a:gd name="connsiteY167" fmla="*/ 2981831 h 6473704"/>
              <a:gd name="connsiteX168" fmla="*/ 5738225 w 7057521"/>
              <a:gd name="connsiteY168" fmla="*/ 2800369 h 6473704"/>
              <a:gd name="connsiteX169" fmla="*/ 5919689 w 7057521"/>
              <a:gd name="connsiteY169" fmla="*/ 2618907 h 6473704"/>
              <a:gd name="connsiteX170" fmla="*/ 4963317 w 7057521"/>
              <a:gd name="connsiteY170" fmla="*/ 2618907 h 6473704"/>
              <a:gd name="connsiteX171" fmla="*/ 5144781 w 7057521"/>
              <a:gd name="connsiteY171" fmla="*/ 2800369 h 6473704"/>
              <a:gd name="connsiteX172" fmla="*/ 4963317 w 7057521"/>
              <a:gd name="connsiteY172" fmla="*/ 2981831 h 6473704"/>
              <a:gd name="connsiteX173" fmla="*/ 4781857 w 7057521"/>
              <a:gd name="connsiteY173" fmla="*/ 2800369 h 6473704"/>
              <a:gd name="connsiteX174" fmla="*/ 4963317 w 7057521"/>
              <a:gd name="connsiteY174" fmla="*/ 2618907 h 6473704"/>
              <a:gd name="connsiteX175" fmla="*/ 4006945 w 7057521"/>
              <a:gd name="connsiteY175" fmla="*/ 2618907 h 6473704"/>
              <a:gd name="connsiteX176" fmla="*/ 4188409 w 7057521"/>
              <a:gd name="connsiteY176" fmla="*/ 2800369 h 6473704"/>
              <a:gd name="connsiteX177" fmla="*/ 4006945 w 7057521"/>
              <a:gd name="connsiteY177" fmla="*/ 2981831 h 6473704"/>
              <a:gd name="connsiteX178" fmla="*/ 3825485 w 7057521"/>
              <a:gd name="connsiteY178" fmla="*/ 2800369 h 6473704"/>
              <a:gd name="connsiteX179" fmla="*/ 4006945 w 7057521"/>
              <a:gd name="connsiteY179" fmla="*/ 2618907 h 6473704"/>
              <a:gd name="connsiteX180" fmla="*/ 3050577 w 7057521"/>
              <a:gd name="connsiteY180" fmla="*/ 2618907 h 6473704"/>
              <a:gd name="connsiteX181" fmla="*/ 3232037 w 7057521"/>
              <a:gd name="connsiteY181" fmla="*/ 2800369 h 6473704"/>
              <a:gd name="connsiteX182" fmla="*/ 3050577 w 7057521"/>
              <a:gd name="connsiteY182" fmla="*/ 2981831 h 6473704"/>
              <a:gd name="connsiteX183" fmla="*/ 2869113 w 7057521"/>
              <a:gd name="connsiteY183" fmla="*/ 2800369 h 6473704"/>
              <a:gd name="connsiteX184" fmla="*/ 3050577 w 7057521"/>
              <a:gd name="connsiteY184" fmla="*/ 2618907 h 6473704"/>
              <a:gd name="connsiteX185" fmla="*/ 2094205 w 7057521"/>
              <a:gd name="connsiteY185" fmla="*/ 2618907 h 6473704"/>
              <a:gd name="connsiteX186" fmla="*/ 2275665 w 7057521"/>
              <a:gd name="connsiteY186" fmla="*/ 2800369 h 6473704"/>
              <a:gd name="connsiteX187" fmla="*/ 2094205 w 7057521"/>
              <a:gd name="connsiteY187" fmla="*/ 2981831 h 6473704"/>
              <a:gd name="connsiteX188" fmla="*/ 1912741 w 7057521"/>
              <a:gd name="connsiteY188" fmla="*/ 2800369 h 6473704"/>
              <a:gd name="connsiteX189" fmla="*/ 2094205 w 7057521"/>
              <a:gd name="connsiteY189" fmla="*/ 2618907 h 6473704"/>
              <a:gd name="connsiteX190" fmla="*/ 1137833 w 7057521"/>
              <a:gd name="connsiteY190" fmla="*/ 2618907 h 6473704"/>
              <a:gd name="connsiteX191" fmla="*/ 1319295 w 7057521"/>
              <a:gd name="connsiteY191" fmla="*/ 2800369 h 6473704"/>
              <a:gd name="connsiteX192" fmla="*/ 1137833 w 7057521"/>
              <a:gd name="connsiteY192" fmla="*/ 2981831 h 6473704"/>
              <a:gd name="connsiteX193" fmla="*/ 956371 w 7057521"/>
              <a:gd name="connsiteY193" fmla="*/ 2800369 h 6473704"/>
              <a:gd name="connsiteX194" fmla="*/ 1137833 w 7057521"/>
              <a:gd name="connsiteY194" fmla="*/ 2618907 h 6473704"/>
              <a:gd name="connsiteX195" fmla="*/ 181462 w 7057521"/>
              <a:gd name="connsiteY195" fmla="*/ 2618907 h 6473704"/>
              <a:gd name="connsiteX196" fmla="*/ 362924 w 7057521"/>
              <a:gd name="connsiteY196" fmla="*/ 2800369 h 6473704"/>
              <a:gd name="connsiteX197" fmla="*/ 181462 w 7057521"/>
              <a:gd name="connsiteY197" fmla="*/ 2981831 h 6473704"/>
              <a:gd name="connsiteX198" fmla="*/ 0 w 7057521"/>
              <a:gd name="connsiteY198" fmla="*/ 2800369 h 6473704"/>
              <a:gd name="connsiteX199" fmla="*/ 181462 w 7057521"/>
              <a:gd name="connsiteY199" fmla="*/ 2618907 h 6473704"/>
              <a:gd name="connsiteX200" fmla="*/ 6876061 w 7057521"/>
              <a:gd name="connsiteY200" fmla="*/ 1745938 h 6473704"/>
              <a:gd name="connsiteX201" fmla="*/ 7057521 w 7057521"/>
              <a:gd name="connsiteY201" fmla="*/ 1927400 h 6473704"/>
              <a:gd name="connsiteX202" fmla="*/ 6876061 w 7057521"/>
              <a:gd name="connsiteY202" fmla="*/ 2108862 h 6473704"/>
              <a:gd name="connsiteX203" fmla="*/ 6694597 w 7057521"/>
              <a:gd name="connsiteY203" fmla="*/ 1927400 h 6473704"/>
              <a:gd name="connsiteX204" fmla="*/ 6876061 w 7057521"/>
              <a:gd name="connsiteY204" fmla="*/ 1745938 h 6473704"/>
              <a:gd name="connsiteX205" fmla="*/ 5919689 w 7057521"/>
              <a:gd name="connsiteY205" fmla="*/ 1745938 h 6473704"/>
              <a:gd name="connsiteX206" fmla="*/ 6101149 w 7057521"/>
              <a:gd name="connsiteY206" fmla="*/ 1927400 h 6473704"/>
              <a:gd name="connsiteX207" fmla="*/ 5919689 w 7057521"/>
              <a:gd name="connsiteY207" fmla="*/ 2108862 h 6473704"/>
              <a:gd name="connsiteX208" fmla="*/ 5738225 w 7057521"/>
              <a:gd name="connsiteY208" fmla="*/ 1927400 h 6473704"/>
              <a:gd name="connsiteX209" fmla="*/ 5919689 w 7057521"/>
              <a:gd name="connsiteY209" fmla="*/ 1745938 h 6473704"/>
              <a:gd name="connsiteX210" fmla="*/ 4963317 w 7057521"/>
              <a:gd name="connsiteY210" fmla="*/ 1745938 h 6473704"/>
              <a:gd name="connsiteX211" fmla="*/ 5144781 w 7057521"/>
              <a:gd name="connsiteY211" fmla="*/ 1927400 h 6473704"/>
              <a:gd name="connsiteX212" fmla="*/ 4963317 w 7057521"/>
              <a:gd name="connsiteY212" fmla="*/ 2108862 h 6473704"/>
              <a:gd name="connsiteX213" fmla="*/ 4781857 w 7057521"/>
              <a:gd name="connsiteY213" fmla="*/ 1927400 h 6473704"/>
              <a:gd name="connsiteX214" fmla="*/ 4963317 w 7057521"/>
              <a:gd name="connsiteY214" fmla="*/ 1745938 h 6473704"/>
              <a:gd name="connsiteX215" fmla="*/ 4006945 w 7057521"/>
              <a:gd name="connsiteY215" fmla="*/ 1745938 h 6473704"/>
              <a:gd name="connsiteX216" fmla="*/ 4188409 w 7057521"/>
              <a:gd name="connsiteY216" fmla="*/ 1927400 h 6473704"/>
              <a:gd name="connsiteX217" fmla="*/ 4006945 w 7057521"/>
              <a:gd name="connsiteY217" fmla="*/ 2108862 h 6473704"/>
              <a:gd name="connsiteX218" fmla="*/ 3825485 w 7057521"/>
              <a:gd name="connsiteY218" fmla="*/ 1927400 h 6473704"/>
              <a:gd name="connsiteX219" fmla="*/ 4006945 w 7057521"/>
              <a:gd name="connsiteY219" fmla="*/ 1745938 h 6473704"/>
              <a:gd name="connsiteX220" fmla="*/ 3050577 w 7057521"/>
              <a:gd name="connsiteY220" fmla="*/ 1745938 h 6473704"/>
              <a:gd name="connsiteX221" fmla="*/ 3232037 w 7057521"/>
              <a:gd name="connsiteY221" fmla="*/ 1927400 h 6473704"/>
              <a:gd name="connsiteX222" fmla="*/ 3050577 w 7057521"/>
              <a:gd name="connsiteY222" fmla="*/ 2108862 h 6473704"/>
              <a:gd name="connsiteX223" fmla="*/ 2869113 w 7057521"/>
              <a:gd name="connsiteY223" fmla="*/ 1927400 h 6473704"/>
              <a:gd name="connsiteX224" fmla="*/ 3050577 w 7057521"/>
              <a:gd name="connsiteY224" fmla="*/ 1745938 h 6473704"/>
              <a:gd name="connsiteX225" fmla="*/ 2094205 w 7057521"/>
              <a:gd name="connsiteY225" fmla="*/ 1745938 h 6473704"/>
              <a:gd name="connsiteX226" fmla="*/ 2275665 w 7057521"/>
              <a:gd name="connsiteY226" fmla="*/ 1927400 h 6473704"/>
              <a:gd name="connsiteX227" fmla="*/ 2094205 w 7057521"/>
              <a:gd name="connsiteY227" fmla="*/ 2108862 h 6473704"/>
              <a:gd name="connsiteX228" fmla="*/ 1912741 w 7057521"/>
              <a:gd name="connsiteY228" fmla="*/ 1927400 h 6473704"/>
              <a:gd name="connsiteX229" fmla="*/ 2094205 w 7057521"/>
              <a:gd name="connsiteY229" fmla="*/ 1745938 h 6473704"/>
              <a:gd name="connsiteX230" fmla="*/ 1137833 w 7057521"/>
              <a:gd name="connsiteY230" fmla="*/ 1745938 h 6473704"/>
              <a:gd name="connsiteX231" fmla="*/ 1319295 w 7057521"/>
              <a:gd name="connsiteY231" fmla="*/ 1927400 h 6473704"/>
              <a:gd name="connsiteX232" fmla="*/ 1137833 w 7057521"/>
              <a:gd name="connsiteY232" fmla="*/ 2108862 h 6473704"/>
              <a:gd name="connsiteX233" fmla="*/ 956371 w 7057521"/>
              <a:gd name="connsiteY233" fmla="*/ 1927400 h 6473704"/>
              <a:gd name="connsiteX234" fmla="*/ 1137833 w 7057521"/>
              <a:gd name="connsiteY234" fmla="*/ 1745938 h 6473704"/>
              <a:gd name="connsiteX235" fmla="*/ 181462 w 7057521"/>
              <a:gd name="connsiteY235" fmla="*/ 1745938 h 6473704"/>
              <a:gd name="connsiteX236" fmla="*/ 362924 w 7057521"/>
              <a:gd name="connsiteY236" fmla="*/ 1927400 h 6473704"/>
              <a:gd name="connsiteX237" fmla="*/ 181462 w 7057521"/>
              <a:gd name="connsiteY237" fmla="*/ 2108862 h 6473704"/>
              <a:gd name="connsiteX238" fmla="*/ 0 w 7057521"/>
              <a:gd name="connsiteY238" fmla="*/ 1927400 h 6473704"/>
              <a:gd name="connsiteX239" fmla="*/ 181462 w 7057521"/>
              <a:gd name="connsiteY239" fmla="*/ 1745938 h 6473704"/>
              <a:gd name="connsiteX240" fmla="*/ 6876061 w 7057521"/>
              <a:gd name="connsiteY240" fmla="*/ 872969 h 6473704"/>
              <a:gd name="connsiteX241" fmla="*/ 7057521 w 7057521"/>
              <a:gd name="connsiteY241" fmla="*/ 1054431 h 6473704"/>
              <a:gd name="connsiteX242" fmla="*/ 6876061 w 7057521"/>
              <a:gd name="connsiteY242" fmla="*/ 1235893 h 6473704"/>
              <a:gd name="connsiteX243" fmla="*/ 6694597 w 7057521"/>
              <a:gd name="connsiteY243" fmla="*/ 1054431 h 6473704"/>
              <a:gd name="connsiteX244" fmla="*/ 6876061 w 7057521"/>
              <a:gd name="connsiteY244" fmla="*/ 872969 h 6473704"/>
              <a:gd name="connsiteX245" fmla="*/ 5919689 w 7057521"/>
              <a:gd name="connsiteY245" fmla="*/ 872969 h 6473704"/>
              <a:gd name="connsiteX246" fmla="*/ 6101149 w 7057521"/>
              <a:gd name="connsiteY246" fmla="*/ 1054431 h 6473704"/>
              <a:gd name="connsiteX247" fmla="*/ 5919689 w 7057521"/>
              <a:gd name="connsiteY247" fmla="*/ 1235893 h 6473704"/>
              <a:gd name="connsiteX248" fmla="*/ 5738225 w 7057521"/>
              <a:gd name="connsiteY248" fmla="*/ 1054431 h 6473704"/>
              <a:gd name="connsiteX249" fmla="*/ 5919689 w 7057521"/>
              <a:gd name="connsiteY249" fmla="*/ 872969 h 6473704"/>
              <a:gd name="connsiteX250" fmla="*/ 4963317 w 7057521"/>
              <a:gd name="connsiteY250" fmla="*/ 872969 h 6473704"/>
              <a:gd name="connsiteX251" fmla="*/ 5144781 w 7057521"/>
              <a:gd name="connsiteY251" fmla="*/ 1054431 h 6473704"/>
              <a:gd name="connsiteX252" fmla="*/ 4963317 w 7057521"/>
              <a:gd name="connsiteY252" fmla="*/ 1235893 h 6473704"/>
              <a:gd name="connsiteX253" fmla="*/ 4781857 w 7057521"/>
              <a:gd name="connsiteY253" fmla="*/ 1054431 h 6473704"/>
              <a:gd name="connsiteX254" fmla="*/ 4963317 w 7057521"/>
              <a:gd name="connsiteY254" fmla="*/ 872969 h 6473704"/>
              <a:gd name="connsiteX255" fmla="*/ 4006945 w 7057521"/>
              <a:gd name="connsiteY255" fmla="*/ 872969 h 6473704"/>
              <a:gd name="connsiteX256" fmla="*/ 4188409 w 7057521"/>
              <a:gd name="connsiteY256" fmla="*/ 1054431 h 6473704"/>
              <a:gd name="connsiteX257" fmla="*/ 4006945 w 7057521"/>
              <a:gd name="connsiteY257" fmla="*/ 1235893 h 6473704"/>
              <a:gd name="connsiteX258" fmla="*/ 3825485 w 7057521"/>
              <a:gd name="connsiteY258" fmla="*/ 1054431 h 6473704"/>
              <a:gd name="connsiteX259" fmla="*/ 4006945 w 7057521"/>
              <a:gd name="connsiteY259" fmla="*/ 872969 h 6473704"/>
              <a:gd name="connsiteX260" fmla="*/ 3050577 w 7057521"/>
              <a:gd name="connsiteY260" fmla="*/ 872969 h 6473704"/>
              <a:gd name="connsiteX261" fmla="*/ 3232037 w 7057521"/>
              <a:gd name="connsiteY261" fmla="*/ 1054431 h 6473704"/>
              <a:gd name="connsiteX262" fmla="*/ 3050577 w 7057521"/>
              <a:gd name="connsiteY262" fmla="*/ 1235893 h 6473704"/>
              <a:gd name="connsiteX263" fmla="*/ 2869113 w 7057521"/>
              <a:gd name="connsiteY263" fmla="*/ 1054431 h 6473704"/>
              <a:gd name="connsiteX264" fmla="*/ 3050577 w 7057521"/>
              <a:gd name="connsiteY264" fmla="*/ 872969 h 6473704"/>
              <a:gd name="connsiteX265" fmla="*/ 2094205 w 7057521"/>
              <a:gd name="connsiteY265" fmla="*/ 872969 h 6473704"/>
              <a:gd name="connsiteX266" fmla="*/ 2275665 w 7057521"/>
              <a:gd name="connsiteY266" fmla="*/ 1054431 h 6473704"/>
              <a:gd name="connsiteX267" fmla="*/ 2094205 w 7057521"/>
              <a:gd name="connsiteY267" fmla="*/ 1235893 h 6473704"/>
              <a:gd name="connsiteX268" fmla="*/ 1912741 w 7057521"/>
              <a:gd name="connsiteY268" fmla="*/ 1054431 h 6473704"/>
              <a:gd name="connsiteX269" fmla="*/ 2094205 w 7057521"/>
              <a:gd name="connsiteY269" fmla="*/ 872969 h 6473704"/>
              <a:gd name="connsiteX270" fmla="*/ 1137833 w 7057521"/>
              <a:gd name="connsiteY270" fmla="*/ 872969 h 6473704"/>
              <a:gd name="connsiteX271" fmla="*/ 1319295 w 7057521"/>
              <a:gd name="connsiteY271" fmla="*/ 1054431 h 6473704"/>
              <a:gd name="connsiteX272" fmla="*/ 1137833 w 7057521"/>
              <a:gd name="connsiteY272" fmla="*/ 1235893 h 6473704"/>
              <a:gd name="connsiteX273" fmla="*/ 956371 w 7057521"/>
              <a:gd name="connsiteY273" fmla="*/ 1054431 h 6473704"/>
              <a:gd name="connsiteX274" fmla="*/ 1137833 w 7057521"/>
              <a:gd name="connsiteY274" fmla="*/ 872969 h 6473704"/>
              <a:gd name="connsiteX275" fmla="*/ 181462 w 7057521"/>
              <a:gd name="connsiteY275" fmla="*/ 872969 h 6473704"/>
              <a:gd name="connsiteX276" fmla="*/ 362924 w 7057521"/>
              <a:gd name="connsiteY276" fmla="*/ 1054431 h 6473704"/>
              <a:gd name="connsiteX277" fmla="*/ 181462 w 7057521"/>
              <a:gd name="connsiteY277" fmla="*/ 1235893 h 6473704"/>
              <a:gd name="connsiteX278" fmla="*/ 0 w 7057521"/>
              <a:gd name="connsiteY278" fmla="*/ 1054431 h 6473704"/>
              <a:gd name="connsiteX279" fmla="*/ 181462 w 7057521"/>
              <a:gd name="connsiteY279" fmla="*/ 872969 h 6473704"/>
              <a:gd name="connsiteX280" fmla="*/ 6876061 w 7057521"/>
              <a:gd name="connsiteY280" fmla="*/ 0 h 6473704"/>
              <a:gd name="connsiteX281" fmla="*/ 7057521 w 7057521"/>
              <a:gd name="connsiteY281" fmla="*/ 181462 h 6473704"/>
              <a:gd name="connsiteX282" fmla="*/ 6876061 w 7057521"/>
              <a:gd name="connsiteY282" fmla="*/ 362924 h 6473704"/>
              <a:gd name="connsiteX283" fmla="*/ 6694597 w 7057521"/>
              <a:gd name="connsiteY283" fmla="*/ 181462 h 6473704"/>
              <a:gd name="connsiteX284" fmla="*/ 6876061 w 7057521"/>
              <a:gd name="connsiteY284" fmla="*/ 0 h 6473704"/>
              <a:gd name="connsiteX285" fmla="*/ 5919689 w 7057521"/>
              <a:gd name="connsiteY285" fmla="*/ 0 h 6473704"/>
              <a:gd name="connsiteX286" fmla="*/ 6101149 w 7057521"/>
              <a:gd name="connsiteY286" fmla="*/ 181462 h 6473704"/>
              <a:gd name="connsiteX287" fmla="*/ 5919689 w 7057521"/>
              <a:gd name="connsiteY287" fmla="*/ 362924 h 6473704"/>
              <a:gd name="connsiteX288" fmla="*/ 5738225 w 7057521"/>
              <a:gd name="connsiteY288" fmla="*/ 181462 h 6473704"/>
              <a:gd name="connsiteX289" fmla="*/ 5919689 w 7057521"/>
              <a:gd name="connsiteY289" fmla="*/ 0 h 6473704"/>
              <a:gd name="connsiteX290" fmla="*/ 4963317 w 7057521"/>
              <a:gd name="connsiteY290" fmla="*/ 0 h 6473704"/>
              <a:gd name="connsiteX291" fmla="*/ 5144781 w 7057521"/>
              <a:gd name="connsiteY291" fmla="*/ 181462 h 6473704"/>
              <a:gd name="connsiteX292" fmla="*/ 4963317 w 7057521"/>
              <a:gd name="connsiteY292" fmla="*/ 362924 h 6473704"/>
              <a:gd name="connsiteX293" fmla="*/ 4781857 w 7057521"/>
              <a:gd name="connsiteY293" fmla="*/ 181462 h 6473704"/>
              <a:gd name="connsiteX294" fmla="*/ 4963317 w 7057521"/>
              <a:gd name="connsiteY294" fmla="*/ 0 h 6473704"/>
              <a:gd name="connsiteX295" fmla="*/ 4006945 w 7057521"/>
              <a:gd name="connsiteY295" fmla="*/ 0 h 6473704"/>
              <a:gd name="connsiteX296" fmla="*/ 4188409 w 7057521"/>
              <a:gd name="connsiteY296" fmla="*/ 181462 h 6473704"/>
              <a:gd name="connsiteX297" fmla="*/ 4006945 w 7057521"/>
              <a:gd name="connsiteY297" fmla="*/ 362924 h 6473704"/>
              <a:gd name="connsiteX298" fmla="*/ 3825485 w 7057521"/>
              <a:gd name="connsiteY298" fmla="*/ 181462 h 6473704"/>
              <a:gd name="connsiteX299" fmla="*/ 4006945 w 7057521"/>
              <a:gd name="connsiteY299" fmla="*/ 0 h 6473704"/>
              <a:gd name="connsiteX300" fmla="*/ 3050577 w 7057521"/>
              <a:gd name="connsiteY300" fmla="*/ 0 h 6473704"/>
              <a:gd name="connsiteX301" fmla="*/ 3232037 w 7057521"/>
              <a:gd name="connsiteY301" fmla="*/ 181462 h 6473704"/>
              <a:gd name="connsiteX302" fmla="*/ 3050577 w 7057521"/>
              <a:gd name="connsiteY302" fmla="*/ 362924 h 6473704"/>
              <a:gd name="connsiteX303" fmla="*/ 2869113 w 7057521"/>
              <a:gd name="connsiteY303" fmla="*/ 181462 h 6473704"/>
              <a:gd name="connsiteX304" fmla="*/ 3050577 w 7057521"/>
              <a:gd name="connsiteY304" fmla="*/ 0 h 6473704"/>
              <a:gd name="connsiteX305" fmla="*/ 2094205 w 7057521"/>
              <a:gd name="connsiteY305" fmla="*/ 0 h 6473704"/>
              <a:gd name="connsiteX306" fmla="*/ 2275665 w 7057521"/>
              <a:gd name="connsiteY306" fmla="*/ 181462 h 6473704"/>
              <a:gd name="connsiteX307" fmla="*/ 2094205 w 7057521"/>
              <a:gd name="connsiteY307" fmla="*/ 362924 h 6473704"/>
              <a:gd name="connsiteX308" fmla="*/ 1912741 w 7057521"/>
              <a:gd name="connsiteY308" fmla="*/ 181462 h 6473704"/>
              <a:gd name="connsiteX309" fmla="*/ 2094205 w 7057521"/>
              <a:gd name="connsiteY309" fmla="*/ 0 h 6473704"/>
              <a:gd name="connsiteX310" fmla="*/ 1137833 w 7057521"/>
              <a:gd name="connsiteY310" fmla="*/ 0 h 6473704"/>
              <a:gd name="connsiteX311" fmla="*/ 1319295 w 7057521"/>
              <a:gd name="connsiteY311" fmla="*/ 181462 h 6473704"/>
              <a:gd name="connsiteX312" fmla="*/ 1137833 w 7057521"/>
              <a:gd name="connsiteY312" fmla="*/ 362924 h 6473704"/>
              <a:gd name="connsiteX313" fmla="*/ 956371 w 7057521"/>
              <a:gd name="connsiteY313" fmla="*/ 181462 h 6473704"/>
              <a:gd name="connsiteX314" fmla="*/ 1137833 w 7057521"/>
              <a:gd name="connsiteY314" fmla="*/ 0 h 6473704"/>
              <a:gd name="connsiteX315" fmla="*/ 181462 w 7057521"/>
              <a:gd name="connsiteY315" fmla="*/ 0 h 6473704"/>
              <a:gd name="connsiteX316" fmla="*/ 362924 w 7057521"/>
              <a:gd name="connsiteY316" fmla="*/ 181462 h 6473704"/>
              <a:gd name="connsiteX317" fmla="*/ 181462 w 7057521"/>
              <a:gd name="connsiteY317" fmla="*/ 362924 h 6473704"/>
              <a:gd name="connsiteX318" fmla="*/ 0 w 7057521"/>
              <a:gd name="connsiteY318" fmla="*/ 181462 h 6473704"/>
              <a:gd name="connsiteX319" fmla="*/ 181462 w 7057521"/>
              <a:gd name="connsiteY319" fmla="*/ 0 h 6473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</a:cxnLst>
            <a:rect l="l" t="t" r="r" b="b"/>
            <a:pathLst>
              <a:path w="7057521" h="6473704">
                <a:moveTo>
                  <a:pt x="6876061" y="6110780"/>
                </a:moveTo>
                <a:cubicBezTo>
                  <a:pt x="6976277" y="6110780"/>
                  <a:pt x="7057521" y="6192023"/>
                  <a:pt x="7057521" y="6292242"/>
                </a:cubicBezTo>
                <a:cubicBezTo>
                  <a:pt x="7057521" y="6392461"/>
                  <a:pt x="6976277" y="6473704"/>
                  <a:pt x="6876061" y="6473704"/>
                </a:cubicBezTo>
                <a:cubicBezTo>
                  <a:pt x="6775841" y="6473704"/>
                  <a:pt x="6694597" y="6392461"/>
                  <a:pt x="6694597" y="6292242"/>
                </a:cubicBezTo>
                <a:cubicBezTo>
                  <a:pt x="6694597" y="6192023"/>
                  <a:pt x="6775841" y="6110780"/>
                  <a:pt x="6876061" y="6110780"/>
                </a:cubicBezTo>
                <a:close/>
                <a:moveTo>
                  <a:pt x="5919689" y="6110780"/>
                </a:moveTo>
                <a:cubicBezTo>
                  <a:pt x="6019909" y="6110780"/>
                  <a:pt x="6101149" y="6192023"/>
                  <a:pt x="6101149" y="6292242"/>
                </a:cubicBezTo>
                <a:cubicBezTo>
                  <a:pt x="6101149" y="6392461"/>
                  <a:pt x="6019909" y="6473704"/>
                  <a:pt x="5919689" y="6473704"/>
                </a:cubicBezTo>
                <a:cubicBezTo>
                  <a:pt x="5819469" y="6473704"/>
                  <a:pt x="5738225" y="6392461"/>
                  <a:pt x="5738225" y="6292242"/>
                </a:cubicBezTo>
                <a:cubicBezTo>
                  <a:pt x="5738225" y="6192023"/>
                  <a:pt x="5819469" y="6110780"/>
                  <a:pt x="5919689" y="6110780"/>
                </a:cubicBezTo>
                <a:close/>
                <a:moveTo>
                  <a:pt x="4963317" y="6110780"/>
                </a:moveTo>
                <a:cubicBezTo>
                  <a:pt x="5063537" y="6110780"/>
                  <a:pt x="5144781" y="6192023"/>
                  <a:pt x="5144781" y="6292242"/>
                </a:cubicBezTo>
                <a:cubicBezTo>
                  <a:pt x="5144781" y="6392461"/>
                  <a:pt x="5063537" y="6473704"/>
                  <a:pt x="4963317" y="6473704"/>
                </a:cubicBezTo>
                <a:cubicBezTo>
                  <a:pt x="4863097" y="6473704"/>
                  <a:pt x="4781857" y="6392461"/>
                  <a:pt x="4781857" y="6292242"/>
                </a:cubicBezTo>
                <a:cubicBezTo>
                  <a:pt x="4781857" y="6192023"/>
                  <a:pt x="4863097" y="6110780"/>
                  <a:pt x="4963317" y="6110780"/>
                </a:cubicBezTo>
                <a:close/>
                <a:moveTo>
                  <a:pt x="4006945" y="6110780"/>
                </a:moveTo>
                <a:cubicBezTo>
                  <a:pt x="4107165" y="6110780"/>
                  <a:pt x="4188409" y="6192023"/>
                  <a:pt x="4188409" y="6292242"/>
                </a:cubicBezTo>
                <a:cubicBezTo>
                  <a:pt x="4188409" y="6392461"/>
                  <a:pt x="4107165" y="6473704"/>
                  <a:pt x="4006945" y="6473704"/>
                </a:cubicBezTo>
                <a:cubicBezTo>
                  <a:pt x="3906729" y="6473704"/>
                  <a:pt x="3825485" y="6392461"/>
                  <a:pt x="3825485" y="6292242"/>
                </a:cubicBezTo>
                <a:cubicBezTo>
                  <a:pt x="3825485" y="6192023"/>
                  <a:pt x="3906729" y="6110780"/>
                  <a:pt x="4006945" y="6110780"/>
                </a:cubicBezTo>
                <a:close/>
                <a:moveTo>
                  <a:pt x="3050577" y="6110780"/>
                </a:moveTo>
                <a:cubicBezTo>
                  <a:pt x="3150793" y="6110780"/>
                  <a:pt x="3232037" y="6192023"/>
                  <a:pt x="3232037" y="6292242"/>
                </a:cubicBezTo>
                <a:cubicBezTo>
                  <a:pt x="3232037" y="6392461"/>
                  <a:pt x="3150793" y="6473704"/>
                  <a:pt x="3050577" y="6473704"/>
                </a:cubicBezTo>
                <a:cubicBezTo>
                  <a:pt x="2950357" y="6473704"/>
                  <a:pt x="2869113" y="6392461"/>
                  <a:pt x="2869113" y="6292242"/>
                </a:cubicBezTo>
                <a:cubicBezTo>
                  <a:pt x="2869113" y="6192023"/>
                  <a:pt x="2950357" y="6110780"/>
                  <a:pt x="3050577" y="6110780"/>
                </a:cubicBezTo>
                <a:close/>
                <a:moveTo>
                  <a:pt x="2094205" y="6110780"/>
                </a:moveTo>
                <a:cubicBezTo>
                  <a:pt x="2194425" y="6110780"/>
                  <a:pt x="2275665" y="6192023"/>
                  <a:pt x="2275665" y="6292242"/>
                </a:cubicBezTo>
                <a:cubicBezTo>
                  <a:pt x="2275665" y="6392461"/>
                  <a:pt x="2194425" y="6473704"/>
                  <a:pt x="2094205" y="6473704"/>
                </a:cubicBezTo>
                <a:cubicBezTo>
                  <a:pt x="1993985" y="6473704"/>
                  <a:pt x="1912741" y="6392461"/>
                  <a:pt x="1912741" y="6292242"/>
                </a:cubicBezTo>
                <a:cubicBezTo>
                  <a:pt x="1912741" y="6192023"/>
                  <a:pt x="1993985" y="6110780"/>
                  <a:pt x="2094205" y="6110780"/>
                </a:cubicBezTo>
                <a:close/>
                <a:moveTo>
                  <a:pt x="1137833" y="6110780"/>
                </a:moveTo>
                <a:cubicBezTo>
                  <a:pt x="1238052" y="6110780"/>
                  <a:pt x="1319295" y="6192023"/>
                  <a:pt x="1319295" y="6292242"/>
                </a:cubicBezTo>
                <a:cubicBezTo>
                  <a:pt x="1319295" y="6392461"/>
                  <a:pt x="1238052" y="6473704"/>
                  <a:pt x="1137833" y="6473704"/>
                </a:cubicBezTo>
                <a:cubicBezTo>
                  <a:pt x="1037614" y="6473704"/>
                  <a:pt x="956371" y="6392461"/>
                  <a:pt x="956371" y="6292242"/>
                </a:cubicBezTo>
                <a:cubicBezTo>
                  <a:pt x="956371" y="6192023"/>
                  <a:pt x="1037614" y="6110780"/>
                  <a:pt x="1137833" y="6110780"/>
                </a:cubicBezTo>
                <a:close/>
                <a:moveTo>
                  <a:pt x="181462" y="6110780"/>
                </a:moveTo>
                <a:cubicBezTo>
                  <a:pt x="281681" y="6110780"/>
                  <a:pt x="362924" y="6192023"/>
                  <a:pt x="362924" y="6292242"/>
                </a:cubicBezTo>
                <a:cubicBezTo>
                  <a:pt x="362924" y="6392461"/>
                  <a:pt x="281681" y="6473704"/>
                  <a:pt x="181462" y="6473704"/>
                </a:cubicBezTo>
                <a:cubicBezTo>
                  <a:pt x="81243" y="6473704"/>
                  <a:pt x="0" y="6392461"/>
                  <a:pt x="0" y="6292242"/>
                </a:cubicBezTo>
                <a:cubicBezTo>
                  <a:pt x="0" y="6192023"/>
                  <a:pt x="81243" y="6110780"/>
                  <a:pt x="181462" y="6110780"/>
                </a:cubicBezTo>
                <a:close/>
                <a:moveTo>
                  <a:pt x="6876061" y="5237814"/>
                </a:moveTo>
                <a:cubicBezTo>
                  <a:pt x="6976277" y="5237814"/>
                  <a:pt x="7057521" y="5319057"/>
                  <a:pt x="7057521" y="5419276"/>
                </a:cubicBezTo>
                <a:cubicBezTo>
                  <a:pt x="7057521" y="5519495"/>
                  <a:pt x="6976277" y="5600738"/>
                  <a:pt x="6876061" y="5600738"/>
                </a:cubicBezTo>
                <a:cubicBezTo>
                  <a:pt x="6775841" y="5600738"/>
                  <a:pt x="6694597" y="5519495"/>
                  <a:pt x="6694597" y="5419276"/>
                </a:cubicBezTo>
                <a:cubicBezTo>
                  <a:pt x="6694597" y="5319057"/>
                  <a:pt x="6775841" y="5237814"/>
                  <a:pt x="6876061" y="5237814"/>
                </a:cubicBezTo>
                <a:close/>
                <a:moveTo>
                  <a:pt x="5919689" y="5237814"/>
                </a:moveTo>
                <a:cubicBezTo>
                  <a:pt x="6019909" y="5237814"/>
                  <a:pt x="6101149" y="5319057"/>
                  <a:pt x="6101149" y="5419276"/>
                </a:cubicBezTo>
                <a:cubicBezTo>
                  <a:pt x="6101149" y="5519495"/>
                  <a:pt x="6019909" y="5600738"/>
                  <a:pt x="5919689" y="5600738"/>
                </a:cubicBezTo>
                <a:cubicBezTo>
                  <a:pt x="5819469" y="5600738"/>
                  <a:pt x="5738225" y="5519495"/>
                  <a:pt x="5738225" y="5419276"/>
                </a:cubicBezTo>
                <a:cubicBezTo>
                  <a:pt x="5738225" y="5319057"/>
                  <a:pt x="5819469" y="5237814"/>
                  <a:pt x="5919689" y="5237814"/>
                </a:cubicBezTo>
                <a:close/>
                <a:moveTo>
                  <a:pt x="4963317" y="5237814"/>
                </a:moveTo>
                <a:cubicBezTo>
                  <a:pt x="5063537" y="5237814"/>
                  <a:pt x="5144781" y="5319057"/>
                  <a:pt x="5144781" y="5419276"/>
                </a:cubicBezTo>
                <a:cubicBezTo>
                  <a:pt x="5144781" y="5519495"/>
                  <a:pt x="5063537" y="5600738"/>
                  <a:pt x="4963317" y="5600738"/>
                </a:cubicBezTo>
                <a:cubicBezTo>
                  <a:pt x="4863097" y="5600738"/>
                  <a:pt x="4781857" y="5519495"/>
                  <a:pt x="4781857" y="5419276"/>
                </a:cubicBezTo>
                <a:cubicBezTo>
                  <a:pt x="4781857" y="5319057"/>
                  <a:pt x="4863097" y="5237814"/>
                  <a:pt x="4963317" y="5237814"/>
                </a:cubicBezTo>
                <a:close/>
                <a:moveTo>
                  <a:pt x="4006945" y="5237814"/>
                </a:moveTo>
                <a:cubicBezTo>
                  <a:pt x="4107165" y="5237814"/>
                  <a:pt x="4188409" y="5319057"/>
                  <a:pt x="4188409" y="5419276"/>
                </a:cubicBezTo>
                <a:cubicBezTo>
                  <a:pt x="4188409" y="5519495"/>
                  <a:pt x="4107165" y="5600738"/>
                  <a:pt x="4006945" y="5600738"/>
                </a:cubicBezTo>
                <a:cubicBezTo>
                  <a:pt x="3906729" y="5600738"/>
                  <a:pt x="3825485" y="5519495"/>
                  <a:pt x="3825485" y="5419276"/>
                </a:cubicBezTo>
                <a:cubicBezTo>
                  <a:pt x="3825485" y="5319057"/>
                  <a:pt x="3906729" y="5237814"/>
                  <a:pt x="4006945" y="5237814"/>
                </a:cubicBezTo>
                <a:close/>
                <a:moveTo>
                  <a:pt x="3050577" y="5237814"/>
                </a:moveTo>
                <a:cubicBezTo>
                  <a:pt x="3150793" y="5237814"/>
                  <a:pt x="3232037" y="5319057"/>
                  <a:pt x="3232037" y="5419276"/>
                </a:cubicBezTo>
                <a:cubicBezTo>
                  <a:pt x="3232037" y="5519495"/>
                  <a:pt x="3150793" y="5600738"/>
                  <a:pt x="3050577" y="5600738"/>
                </a:cubicBezTo>
                <a:cubicBezTo>
                  <a:pt x="2950357" y="5600738"/>
                  <a:pt x="2869113" y="5519495"/>
                  <a:pt x="2869113" y="5419276"/>
                </a:cubicBezTo>
                <a:cubicBezTo>
                  <a:pt x="2869113" y="5319057"/>
                  <a:pt x="2950357" y="5237814"/>
                  <a:pt x="3050577" y="5237814"/>
                </a:cubicBezTo>
                <a:close/>
                <a:moveTo>
                  <a:pt x="2094205" y="5237814"/>
                </a:moveTo>
                <a:cubicBezTo>
                  <a:pt x="2194425" y="5237814"/>
                  <a:pt x="2275665" y="5319057"/>
                  <a:pt x="2275665" y="5419276"/>
                </a:cubicBezTo>
                <a:cubicBezTo>
                  <a:pt x="2275665" y="5519495"/>
                  <a:pt x="2194425" y="5600738"/>
                  <a:pt x="2094205" y="5600738"/>
                </a:cubicBezTo>
                <a:cubicBezTo>
                  <a:pt x="1993985" y="5600738"/>
                  <a:pt x="1912741" y="5519495"/>
                  <a:pt x="1912741" y="5419276"/>
                </a:cubicBezTo>
                <a:cubicBezTo>
                  <a:pt x="1912741" y="5319057"/>
                  <a:pt x="1993985" y="5237814"/>
                  <a:pt x="2094205" y="5237814"/>
                </a:cubicBezTo>
                <a:close/>
                <a:moveTo>
                  <a:pt x="1137833" y="5237814"/>
                </a:moveTo>
                <a:cubicBezTo>
                  <a:pt x="1238052" y="5237814"/>
                  <a:pt x="1319295" y="5319057"/>
                  <a:pt x="1319295" y="5419276"/>
                </a:cubicBezTo>
                <a:cubicBezTo>
                  <a:pt x="1319295" y="5519495"/>
                  <a:pt x="1238052" y="5600738"/>
                  <a:pt x="1137833" y="5600738"/>
                </a:cubicBezTo>
                <a:cubicBezTo>
                  <a:pt x="1037614" y="5600738"/>
                  <a:pt x="956371" y="5519495"/>
                  <a:pt x="956371" y="5419276"/>
                </a:cubicBezTo>
                <a:cubicBezTo>
                  <a:pt x="956371" y="5319057"/>
                  <a:pt x="1037614" y="5237814"/>
                  <a:pt x="1137833" y="5237814"/>
                </a:cubicBezTo>
                <a:close/>
                <a:moveTo>
                  <a:pt x="181462" y="5237814"/>
                </a:moveTo>
                <a:cubicBezTo>
                  <a:pt x="281681" y="5237814"/>
                  <a:pt x="362924" y="5319057"/>
                  <a:pt x="362924" y="5419276"/>
                </a:cubicBezTo>
                <a:cubicBezTo>
                  <a:pt x="362924" y="5519495"/>
                  <a:pt x="281681" y="5600738"/>
                  <a:pt x="181462" y="5600738"/>
                </a:cubicBezTo>
                <a:cubicBezTo>
                  <a:pt x="81243" y="5600738"/>
                  <a:pt x="0" y="5519495"/>
                  <a:pt x="0" y="5419276"/>
                </a:cubicBezTo>
                <a:cubicBezTo>
                  <a:pt x="0" y="5319057"/>
                  <a:pt x="81243" y="5237814"/>
                  <a:pt x="181462" y="5237814"/>
                </a:cubicBezTo>
                <a:close/>
                <a:moveTo>
                  <a:pt x="6876061" y="4364845"/>
                </a:moveTo>
                <a:cubicBezTo>
                  <a:pt x="6976277" y="4364845"/>
                  <a:pt x="7057521" y="4446088"/>
                  <a:pt x="7057521" y="4546307"/>
                </a:cubicBezTo>
                <a:cubicBezTo>
                  <a:pt x="7057521" y="4646526"/>
                  <a:pt x="6976277" y="4727769"/>
                  <a:pt x="6876061" y="4727769"/>
                </a:cubicBezTo>
                <a:cubicBezTo>
                  <a:pt x="6775841" y="4727769"/>
                  <a:pt x="6694597" y="4646526"/>
                  <a:pt x="6694597" y="4546307"/>
                </a:cubicBezTo>
                <a:cubicBezTo>
                  <a:pt x="6694597" y="4446088"/>
                  <a:pt x="6775841" y="4364845"/>
                  <a:pt x="6876061" y="4364845"/>
                </a:cubicBezTo>
                <a:close/>
                <a:moveTo>
                  <a:pt x="5919689" y="4364845"/>
                </a:moveTo>
                <a:cubicBezTo>
                  <a:pt x="6019909" y="4364845"/>
                  <a:pt x="6101149" y="4446088"/>
                  <a:pt x="6101149" y="4546307"/>
                </a:cubicBezTo>
                <a:cubicBezTo>
                  <a:pt x="6101149" y="4646526"/>
                  <a:pt x="6019909" y="4727769"/>
                  <a:pt x="5919689" y="4727769"/>
                </a:cubicBezTo>
                <a:cubicBezTo>
                  <a:pt x="5819469" y="4727769"/>
                  <a:pt x="5738225" y="4646526"/>
                  <a:pt x="5738225" y="4546307"/>
                </a:cubicBezTo>
                <a:cubicBezTo>
                  <a:pt x="5738225" y="4446088"/>
                  <a:pt x="5819469" y="4364845"/>
                  <a:pt x="5919689" y="4364845"/>
                </a:cubicBezTo>
                <a:close/>
                <a:moveTo>
                  <a:pt x="4963317" y="4364845"/>
                </a:moveTo>
                <a:cubicBezTo>
                  <a:pt x="5063537" y="4364845"/>
                  <a:pt x="5144781" y="4446088"/>
                  <a:pt x="5144781" y="4546307"/>
                </a:cubicBezTo>
                <a:cubicBezTo>
                  <a:pt x="5144781" y="4646526"/>
                  <a:pt x="5063537" y="4727769"/>
                  <a:pt x="4963317" y="4727769"/>
                </a:cubicBezTo>
                <a:cubicBezTo>
                  <a:pt x="4863097" y="4727769"/>
                  <a:pt x="4781857" y="4646526"/>
                  <a:pt x="4781857" y="4546307"/>
                </a:cubicBezTo>
                <a:cubicBezTo>
                  <a:pt x="4781857" y="4446088"/>
                  <a:pt x="4863097" y="4364845"/>
                  <a:pt x="4963317" y="4364845"/>
                </a:cubicBezTo>
                <a:close/>
                <a:moveTo>
                  <a:pt x="4006945" y="4364845"/>
                </a:moveTo>
                <a:cubicBezTo>
                  <a:pt x="4107165" y="4364845"/>
                  <a:pt x="4188409" y="4446088"/>
                  <a:pt x="4188409" y="4546307"/>
                </a:cubicBezTo>
                <a:cubicBezTo>
                  <a:pt x="4188409" y="4646526"/>
                  <a:pt x="4107165" y="4727769"/>
                  <a:pt x="4006945" y="4727769"/>
                </a:cubicBezTo>
                <a:cubicBezTo>
                  <a:pt x="3906729" y="4727769"/>
                  <a:pt x="3825485" y="4646526"/>
                  <a:pt x="3825485" y="4546307"/>
                </a:cubicBezTo>
                <a:cubicBezTo>
                  <a:pt x="3825485" y="4446088"/>
                  <a:pt x="3906729" y="4364845"/>
                  <a:pt x="4006945" y="4364845"/>
                </a:cubicBezTo>
                <a:close/>
                <a:moveTo>
                  <a:pt x="3050577" y="4364845"/>
                </a:moveTo>
                <a:cubicBezTo>
                  <a:pt x="3150793" y="4364845"/>
                  <a:pt x="3232037" y="4446088"/>
                  <a:pt x="3232037" y="4546307"/>
                </a:cubicBezTo>
                <a:cubicBezTo>
                  <a:pt x="3232037" y="4646526"/>
                  <a:pt x="3150793" y="4727769"/>
                  <a:pt x="3050577" y="4727769"/>
                </a:cubicBezTo>
                <a:cubicBezTo>
                  <a:pt x="2950357" y="4727769"/>
                  <a:pt x="2869113" y="4646526"/>
                  <a:pt x="2869113" y="4546307"/>
                </a:cubicBezTo>
                <a:cubicBezTo>
                  <a:pt x="2869113" y="4446088"/>
                  <a:pt x="2950357" y="4364845"/>
                  <a:pt x="3050577" y="4364845"/>
                </a:cubicBezTo>
                <a:close/>
                <a:moveTo>
                  <a:pt x="2094205" y="4364845"/>
                </a:moveTo>
                <a:cubicBezTo>
                  <a:pt x="2194425" y="4364845"/>
                  <a:pt x="2275665" y="4446088"/>
                  <a:pt x="2275665" y="4546307"/>
                </a:cubicBezTo>
                <a:cubicBezTo>
                  <a:pt x="2275665" y="4646526"/>
                  <a:pt x="2194425" y="4727769"/>
                  <a:pt x="2094205" y="4727769"/>
                </a:cubicBezTo>
                <a:cubicBezTo>
                  <a:pt x="1993985" y="4727769"/>
                  <a:pt x="1912741" y="4646526"/>
                  <a:pt x="1912741" y="4546307"/>
                </a:cubicBezTo>
                <a:cubicBezTo>
                  <a:pt x="1912741" y="4446088"/>
                  <a:pt x="1993985" y="4364845"/>
                  <a:pt x="2094205" y="4364845"/>
                </a:cubicBezTo>
                <a:close/>
                <a:moveTo>
                  <a:pt x="1137833" y="4364845"/>
                </a:moveTo>
                <a:cubicBezTo>
                  <a:pt x="1238052" y="4364845"/>
                  <a:pt x="1319295" y="4446088"/>
                  <a:pt x="1319295" y="4546307"/>
                </a:cubicBezTo>
                <a:cubicBezTo>
                  <a:pt x="1319295" y="4646526"/>
                  <a:pt x="1238052" y="4727769"/>
                  <a:pt x="1137833" y="4727769"/>
                </a:cubicBezTo>
                <a:cubicBezTo>
                  <a:pt x="1037614" y="4727769"/>
                  <a:pt x="956371" y="4646526"/>
                  <a:pt x="956371" y="4546307"/>
                </a:cubicBezTo>
                <a:cubicBezTo>
                  <a:pt x="956371" y="4446088"/>
                  <a:pt x="1037614" y="4364845"/>
                  <a:pt x="1137833" y="4364845"/>
                </a:cubicBezTo>
                <a:close/>
                <a:moveTo>
                  <a:pt x="181462" y="4364845"/>
                </a:moveTo>
                <a:cubicBezTo>
                  <a:pt x="281681" y="4364845"/>
                  <a:pt x="362924" y="4446088"/>
                  <a:pt x="362924" y="4546307"/>
                </a:cubicBezTo>
                <a:cubicBezTo>
                  <a:pt x="362924" y="4646526"/>
                  <a:pt x="281681" y="4727769"/>
                  <a:pt x="181462" y="4727769"/>
                </a:cubicBezTo>
                <a:cubicBezTo>
                  <a:pt x="81243" y="4727769"/>
                  <a:pt x="0" y="4646526"/>
                  <a:pt x="0" y="4546307"/>
                </a:cubicBezTo>
                <a:cubicBezTo>
                  <a:pt x="0" y="4446088"/>
                  <a:pt x="81243" y="4364845"/>
                  <a:pt x="181462" y="4364845"/>
                </a:cubicBezTo>
                <a:close/>
                <a:moveTo>
                  <a:pt x="6876061" y="3491876"/>
                </a:moveTo>
                <a:cubicBezTo>
                  <a:pt x="6976277" y="3491876"/>
                  <a:pt x="7057521" y="3573119"/>
                  <a:pt x="7057521" y="3673338"/>
                </a:cubicBezTo>
                <a:cubicBezTo>
                  <a:pt x="7057521" y="3773557"/>
                  <a:pt x="6976277" y="3854800"/>
                  <a:pt x="6876061" y="3854800"/>
                </a:cubicBezTo>
                <a:cubicBezTo>
                  <a:pt x="6775841" y="3854800"/>
                  <a:pt x="6694597" y="3773557"/>
                  <a:pt x="6694597" y="3673338"/>
                </a:cubicBezTo>
                <a:cubicBezTo>
                  <a:pt x="6694597" y="3573119"/>
                  <a:pt x="6775841" y="3491876"/>
                  <a:pt x="6876061" y="3491876"/>
                </a:cubicBezTo>
                <a:close/>
                <a:moveTo>
                  <a:pt x="5919689" y="3491876"/>
                </a:moveTo>
                <a:cubicBezTo>
                  <a:pt x="6019909" y="3491876"/>
                  <a:pt x="6101149" y="3573119"/>
                  <a:pt x="6101149" y="3673338"/>
                </a:cubicBezTo>
                <a:cubicBezTo>
                  <a:pt x="6101149" y="3773557"/>
                  <a:pt x="6019909" y="3854800"/>
                  <a:pt x="5919689" y="3854800"/>
                </a:cubicBezTo>
                <a:cubicBezTo>
                  <a:pt x="5819469" y="3854800"/>
                  <a:pt x="5738225" y="3773557"/>
                  <a:pt x="5738225" y="3673338"/>
                </a:cubicBezTo>
                <a:cubicBezTo>
                  <a:pt x="5738225" y="3573119"/>
                  <a:pt x="5819469" y="3491876"/>
                  <a:pt x="5919689" y="3491876"/>
                </a:cubicBezTo>
                <a:close/>
                <a:moveTo>
                  <a:pt x="4963317" y="3491876"/>
                </a:moveTo>
                <a:cubicBezTo>
                  <a:pt x="5063537" y="3491876"/>
                  <a:pt x="5144781" y="3573119"/>
                  <a:pt x="5144781" y="3673338"/>
                </a:cubicBezTo>
                <a:cubicBezTo>
                  <a:pt x="5144781" y="3773557"/>
                  <a:pt x="5063537" y="3854800"/>
                  <a:pt x="4963317" y="3854800"/>
                </a:cubicBezTo>
                <a:cubicBezTo>
                  <a:pt x="4863097" y="3854800"/>
                  <a:pt x="4781857" y="3773557"/>
                  <a:pt x="4781857" y="3673338"/>
                </a:cubicBezTo>
                <a:cubicBezTo>
                  <a:pt x="4781857" y="3573119"/>
                  <a:pt x="4863097" y="3491876"/>
                  <a:pt x="4963317" y="3491876"/>
                </a:cubicBezTo>
                <a:close/>
                <a:moveTo>
                  <a:pt x="4006945" y="3491876"/>
                </a:moveTo>
                <a:cubicBezTo>
                  <a:pt x="4107165" y="3491876"/>
                  <a:pt x="4188409" y="3573119"/>
                  <a:pt x="4188409" y="3673338"/>
                </a:cubicBezTo>
                <a:cubicBezTo>
                  <a:pt x="4188409" y="3773557"/>
                  <a:pt x="4107165" y="3854800"/>
                  <a:pt x="4006945" y="3854800"/>
                </a:cubicBezTo>
                <a:cubicBezTo>
                  <a:pt x="3906729" y="3854800"/>
                  <a:pt x="3825485" y="3773557"/>
                  <a:pt x="3825485" y="3673338"/>
                </a:cubicBezTo>
                <a:cubicBezTo>
                  <a:pt x="3825485" y="3573119"/>
                  <a:pt x="3906729" y="3491876"/>
                  <a:pt x="4006945" y="3491876"/>
                </a:cubicBezTo>
                <a:close/>
                <a:moveTo>
                  <a:pt x="3050577" y="3491876"/>
                </a:moveTo>
                <a:cubicBezTo>
                  <a:pt x="3150793" y="3491876"/>
                  <a:pt x="3232037" y="3573119"/>
                  <a:pt x="3232037" y="3673338"/>
                </a:cubicBezTo>
                <a:cubicBezTo>
                  <a:pt x="3232037" y="3773557"/>
                  <a:pt x="3150793" y="3854800"/>
                  <a:pt x="3050577" y="3854800"/>
                </a:cubicBezTo>
                <a:cubicBezTo>
                  <a:pt x="2950357" y="3854800"/>
                  <a:pt x="2869113" y="3773557"/>
                  <a:pt x="2869113" y="3673338"/>
                </a:cubicBezTo>
                <a:cubicBezTo>
                  <a:pt x="2869113" y="3573119"/>
                  <a:pt x="2950357" y="3491876"/>
                  <a:pt x="3050577" y="3491876"/>
                </a:cubicBezTo>
                <a:close/>
                <a:moveTo>
                  <a:pt x="2094205" y="3491876"/>
                </a:moveTo>
                <a:cubicBezTo>
                  <a:pt x="2194425" y="3491876"/>
                  <a:pt x="2275665" y="3573119"/>
                  <a:pt x="2275665" y="3673338"/>
                </a:cubicBezTo>
                <a:cubicBezTo>
                  <a:pt x="2275665" y="3773557"/>
                  <a:pt x="2194425" y="3854800"/>
                  <a:pt x="2094205" y="3854800"/>
                </a:cubicBezTo>
                <a:cubicBezTo>
                  <a:pt x="1993985" y="3854800"/>
                  <a:pt x="1912741" y="3773557"/>
                  <a:pt x="1912741" y="3673338"/>
                </a:cubicBezTo>
                <a:cubicBezTo>
                  <a:pt x="1912741" y="3573119"/>
                  <a:pt x="1993985" y="3491876"/>
                  <a:pt x="2094205" y="3491876"/>
                </a:cubicBezTo>
                <a:close/>
                <a:moveTo>
                  <a:pt x="1137833" y="3491876"/>
                </a:moveTo>
                <a:cubicBezTo>
                  <a:pt x="1238052" y="3491876"/>
                  <a:pt x="1319295" y="3573119"/>
                  <a:pt x="1319295" y="3673338"/>
                </a:cubicBezTo>
                <a:cubicBezTo>
                  <a:pt x="1319295" y="3773557"/>
                  <a:pt x="1238052" y="3854800"/>
                  <a:pt x="1137833" y="3854800"/>
                </a:cubicBezTo>
                <a:cubicBezTo>
                  <a:pt x="1037614" y="3854800"/>
                  <a:pt x="956371" y="3773557"/>
                  <a:pt x="956371" y="3673338"/>
                </a:cubicBezTo>
                <a:cubicBezTo>
                  <a:pt x="956371" y="3573119"/>
                  <a:pt x="1037614" y="3491876"/>
                  <a:pt x="1137833" y="3491876"/>
                </a:cubicBezTo>
                <a:close/>
                <a:moveTo>
                  <a:pt x="181462" y="3491876"/>
                </a:moveTo>
                <a:cubicBezTo>
                  <a:pt x="281681" y="3491876"/>
                  <a:pt x="362924" y="3573119"/>
                  <a:pt x="362924" y="3673338"/>
                </a:cubicBezTo>
                <a:cubicBezTo>
                  <a:pt x="362924" y="3773557"/>
                  <a:pt x="281681" y="3854800"/>
                  <a:pt x="181462" y="3854800"/>
                </a:cubicBezTo>
                <a:cubicBezTo>
                  <a:pt x="81243" y="3854800"/>
                  <a:pt x="0" y="3773557"/>
                  <a:pt x="0" y="3673338"/>
                </a:cubicBezTo>
                <a:cubicBezTo>
                  <a:pt x="0" y="3573119"/>
                  <a:pt x="81243" y="3491876"/>
                  <a:pt x="181462" y="3491876"/>
                </a:cubicBezTo>
                <a:close/>
                <a:moveTo>
                  <a:pt x="6876061" y="2618907"/>
                </a:moveTo>
                <a:cubicBezTo>
                  <a:pt x="6976277" y="2618907"/>
                  <a:pt x="7057521" y="2700150"/>
                  <a:pt x="7057521" y="2800369"/>
                </a:cubicBezTo>
                <a:cubicBezTo>
                  <a:pt x="7057521" y="2900588"/>
                  <a:pt x="6976277" y="2981831"/>
                  <a:pt x="6876061" y="2981831"/>
                </a:cubicBezTo>
                <a:cubicBezTo>
                  <a:pt x="6775841" y="2981831"/>
                  <a:pt x="6694597" y="2900588"/>
                  <a:pt x="6694597" y="2800369"/>
                </a:cubicBezTo>
                <a:cubicBezTo>
                  <a:pt x="6694597" y="2700150"/>
                  <a:pt x="6775841" y="2618907"/>
                  <a:pt x="6876061" y="2618907"/>
                </a:cubicBezTo>
                <a:close/>
                <a:moveTo>
                  <a:pt x="5919689" y="2618907"/>
                </a:moveTo>
                <a:cubicBezTo>
                  <a:pt x="6019909" y="2618907"/>
                  <a:pt x="6101149" y="2700150"/>
                  <a:pt x="6101149" y="2800369"/>
                </a:cubicBezTo>
                <a:cubicBezTo>
                  <a:pt x="6101149" y="2900588"/>
                  <a:pt x="6019909" y="2981831"/>
                  <a:pt x="5919689" y="2981831"/>
                </a:cubicBezTo>
                <a:cubicBezTo>
                  <a:pt x="5819469" y="2981831"/>
                  <a:pt x="5738225" y="2900588"/>
                  <a:pt x="5738225" y="2800369"/>
                </a:cubicBezTo>
                <a:cubicBezTo>
                  <a:pt x="5738225" y="2700150"/>
                  <a:pt x="5819469" y="2618907"/>
                  <a:pt x="5919689" y="2618907"/>
                </a:cubicBezTo>
                <a:close/>
                <a:moveTo>
                  <a:pt x="4963317" y="2618907"/>
                </a:moveTo>
                <a:cubicBezTo>
                  <a:pt x="5063537" y="2618907"/>
                  <a:pt x="5144781" y="2700150"/>
                  <a:pt x="5144781" y="2800369"/>
                </a:cubicBezTo>
                <a:cubicBezTo>
                  <a:pt x="5144781" y="2900588"/>
                  <a:pt x="5063537" y="2981831"/>
                  <a:pt x="4963317" y="2981831"/>
                </a:cubicBezTo>
                <a:cubicBezTo>
                  <a:pt x="4863097" y="2981831"/>
                  <a:pt x="4781857" y="2900588"/>
                  <a:pt x="4781857" y="2800369"/>
                </a:cubicBezTo>
                <a:cubicBezTo>
                  <a:pt x="4781857" y="2700150"/>
                  <a:pt x="4863097" y="2618907"/>
                  <a:pt x="4963317" y="2618907"/>
                </a:cubicBezTo>
                <a:close/>
                <a:moveTo>
                  <a:pt x="4006945" y="2618907"/>
                </a:moveTo>
                <a:cubicBezTo>
                  <a:pt x="4107165" y="2618907"/>
                  <a:pt x="4188409" y="2700150"/>
                  <a:pt x="4188409" y="2800369"/>
                </a:cubicBezTo>
                <a:cubicBezTo>
                  <a:pt x="4188409" y="2900588"/>
                  <a:pt x="4107165" y="2981831"/>
                  <a:pt x="4006945" y="2981831"/>
                </a:cubicBezTo>
                <a:cubicBezTo>
                  <a:pt x="3906729" y="2981831"/>
                  <a:pt x="3825485" y="2900588"/>
                  <a:pt x="3825485" y="2800369"/>
                </a:cubicBezTo>
                <a:cubicBezTo>
                  <a:pt x="3825485" y="2700150"/>
                  <a:pt x="3906729" y="2618907"/>
                  <a:pt x="4006945" y="2618907"/>
                </a:cubicBezTo>
                <a:close/>
                <a:moveTo>
                  <a:pt x="3050577" y="2618907"/>
                </a:moveTo>
                <a:cubicBezTo>
                  <a:pt x="3150793" y="2618907"/>
                  <a:pt x="3232037" y="2700150"/>
                  <a:pt x="3232037" y="2800369"/>
                </a:cubicBezTo>
                <a:cubicBezTo>
                  <a:pt x="3232037" y="2900588"/>
                  <a:pt x="3150793" y="2981831"/>
                  <a:pt x="3050577" y="2981831"/>
                </a:cubicBezTo>
                <a:cubicBezTo>
                  <a:pt x="2950357" y="2981831"/>
                  <a:pt x="2869113" y="2900588"/>
                  <a:pt x="2869113" y="2800369"/>
                </a:cubicBezTo>
                <a:cubicBezTo>
                  <a:pt x="2869113" y="2700150"/>
                  <a:pt x="2950357" y="2618907"/>
                  <a:pt x="3050577" y="2618907"/>
                </a:cubicBezTo>
                <a:close/>
                <a:moveTo>
                  <a:pt x="2094205" y="2618907"/>
                </a:moveTo>
                <a:cubicBezTo>
                  <a:pt x="2194425" y="2618907"/>
                  <a:pt x="2275665" y="2700150"/>
                  <a:pt x="2275665" y="2800369"/>
                </a:cubicBezTo>
                <a:cubicBezTo>
                  <a:pt x="2275665" y="2900588"/>
                  <a:pt x="2194425" y="2981831"/>
                  <a:pt x="2094205" y="2981831"/>
                </a:cubicBezTo>
                <a:cubicBezTo>
                  <a:pt x="1993985" y="2981831"/>
                  <a:pt x="1912741" y="2900588"/>
                  <a:pt x="1912741" y="2800369"/>
                </a:cubicBezTo>
                <a:cubicBezTo>
                  <a:pt x="1912741" y="2700150"/>
                  <a:pt x="1993985" y="2618907"/>
                  <a:pt x="2094205" y="2618907"/>
                </a:cubicBezTo>
                <a:close/>
                <a:moveTo>
                  <a:pt x="1137833" y="2618907"/>
                </a:moveTo>
                <a:cubicBezTo>
                  <a:pt x="1238052" y="2618907"/>
                  <a:pt x="1319295" y="2700150"/>
                  <a:pt x="1319295" y="2800369"/>
                </a:cubicBezTo>
                <a:cubicBezTo>
                  <a:pt x="1319295" y="2900588"/>
                  <a:pt x="1238052" y="2981831"/>
                  <a:pt x="1137833" y="2981831"/>
                </a:cubicBezTo>
                <a:cubicBezTo>
                  <a:pt x="1037614" y="2981831"/>
                  <a:pt x="956371" y="2900588"/>
                  <a:pt x="956371" y="2800369"/>
                </a:cubicBezTo>
                <a:cubicBezTo>
                  <a:pt x="956371" y="2700150"/>
                  <a:pt x="1037614" y="2618907"/>
                  <a:pt x="1137833" y="2618907"/>
                </a:cubicBezTo>
                <a:close/>
                <a:moveTo>
                  <a:pt x="181462" y="2618907"/>
                </a:moveTo>
                <a:cubicBezTo>
                  <a:pt x="281681" y="2618907"/>
                  <a:pt x="362924" y="2700150"/>
                  <a:pt x="362924" y="2800369"/>
                </a:cubicBezTo>
                <a:cubicBezTo>
                  <a:pt x="362924" y="2900588"/>
                  <a:pt x="281681" y="2981831"/>
                  <a:pt x="181462" y="2981831"/>
                </a:cubicBezTo>
                <a:cubicBezTo>
                  <a:pt x="81243" y="2981831"/>
                  <a:pt x="0" y="2900588"/>
                  <a:pt x="0" y="2800369"/>
                </a:cubicBezTo>
                <a:cubicBezTo>
                  <a:pt x="0" y="2700150"/>
                  <a:pt x="81243" y="2618907"/>
                  <a:pt x="181462" y="2618907"/>
                </a:cubicBezTo>
                <a:close/>
                <a:moveTo>
                  <a:pt x="6876061" y="1745938"/>
                </a:moveTo>
                <a:cubicBezTo>
                  <a:pt x="6976277" y="1745938"/>
                  <a:pt x="7057521" y="1827181"/>
                  <a:pt x="7057521" y="1927400"/>
                </a:cubicBezTo>
                <a:cubicBezTo>
                  <a:pt x="7057521" y="2027619"/>
                  <a:pt x="6976277" y="2108862"/>
                  <a:pt x="6876061" y="2108862"/>
                </a:cubicBezTo>
                <a:cubicBezTo>
                  <a:pt x="6775841" y="2108862"/>
                  <a:pt x="6694597" y="2027619"/>
                  <a:pt x="6694597" y="1927400"/>
                </a:cubicBezTo>
                <a:cubicBezTo>
                  <a:pt x="6694597" y="1827181"/>
                  <a:pt x="6775841" y="1745938"/>
                  <a:pt x="6876061" y="1745938"/>
                </a:cubicBezTo>
                <a:close/>
                <a:moveTo>
                  <a:pt x="5919689" y="1745938"/>
                </a:moveTo>
                <a:cubicBezTo>
                  <a:pt x="6019909" y="1745938"/>
                  <a:pt x="6101149" y="1827181"/>
                  <a:pt x="6101149" y="1927400"/>
                </a:cubicBezTo>
                <a:cubicBezTo>
                  <a:pt x="6101149" y="2027619"/>
                  <a:pt x="6019909" y="2108862"/>
                  <a:pt x="5919689" y="2108862"/>
                </a:cubicBezTo>
                <a:cubicBezTo>
                  <a:pt x="5819469" y="2108862"/>
                  <a:pt x="5738225" y="2027619"/>
                  <a:pt x="5738225" y="1927400"/>
                </a:cubicBezTo>
                <a:cubicBezTo>
                  <a:pt x="5738225" y="1827181"/>
                  <a:pt x="5819469" y="1745938"/>
                  <a:pt x="5919689" y="1745938"/>
                </a:cubicBezTo>
                <a:close/>
                <a:moveTo>
                  <a:pt x="4963317" y="1745938"/>
                </a:moveTo>
                <a:cubicBezTo>
                  <a:pt x="5063537" y="1745938"/>
                  <a:pt x="5144781" y="1827181"/>
                  <a:pt x="5144781" y="1927400"/>
                </a:cubicBezTo>
                <a:cubicBezTo>
                  <a:pt x="5144781" y="2027619"/>
                  <a:pt x="5063537" y="2108862"/>
                  <a:pt x="4963317" y="2108862"/>
                </a:cubicBezTo>
                <a:cubicBezTo>
                  <a:pt x="4863097" y="2108862"/>
                  <a:pt x="4781857" y="2027619"/>
                  <a:pt x="4781857" y="1927400"/>
                </a:cubicBezTo>
                <a:cubicBezTo>
                  <a:pt x="4781857" y="1827181"/>
                  <a:pt x="4863097" y="1745938"/>
                  <a:pt x="4963317" y="1745938"/>
                </a:cubicBezTo>
                <a:close/>
                <a:moveTo>
                  <a:pt x="4006945" y="1745938"/>
                </a:moveTo>
                <a:cubicBezTo>
                  <a:pt x="4107165" y="1745938"/>
                  <a:pt x="4188409" y="1827181"/>
                  <a:pt x="4188409" y="1927400"/>
                </a:cubicBezTo>
                <a:cubicBezTo>
                  <a:pt x="4188409" y="2027619"/>
                  <a:pt x="4107165" y="2108862"/>
                  <a:pt x="4006945" y="2108862"/>
                </a:cubicBezTo>
                <a:cubicBezTo>
                  <a:pt x="3906729" y="2108862"/>
                  <a:pt x="3825485" y="2027619"/>
                  <a:pt x="3825485" y="1927400"/>
                </a:cubicBezTo>
                <a:cubicBezTo>
                  <a:pt x="3825485" y="1827181"/>
                  <a:pt x="3906729" y="1745938"/>
                  <a:pt x="4006945" y="1745938"/>
                </a:cubicBezTo>
                <a:close/>
                <a:moveTo>
                  <a:pt x="3050577" y="1745938"/>
                </a:moveTo>
                <a:cubicBezTo>
                  <a:pt x="3150793" y="1745938"/>
                  <a:pt x="3232037" y="1827181"/>
                  <a:pt x="3232037" y="1927400"/>
                </a:cubicBezTo>
                <a:cubicBezTo>
                  <a:pt x="3232037" y="2027619"/>
                  <a:pt x="3150793" y="2108862"/>
                  <a:pt x="3050577" y="2108862"/>
                </a:cubicBezTo>
                <a:cubicBezTo>
                  <a:pt x="2950357" y="2108862"/>
                  <a:pt x="2869113" y="2027619"/>
                  <a:pt x="2869113" y="1927400"/>
                </a:cubicBezTo>
                <a:cubicBezTo>
                  <a:pt x="2869113" y="1827181"/>
                  <a:pt x="2950357" y="1745938"/>
                  <a:pt x="3050577" y="1745938"/>
                </a:cubicBezTo>
                <a:close/>
                <a:moveTo>
                  <a:pt x="2094205" y="1745938"/>
                </a:moveTo>
                <a:cubicBezTo>
                  <a:pt x="2194425" y="1745938"/>
                  <a:pt x="2275665" y="1827181"/>
                  <a:pt x="2275665" y="1927400"/>
                </a:cubicBezTo>
                <a:cubicBezTo>
                  <a:pt x="2275665" y="2027619"/>
                  <a:pt x="2194425" y="2108862"/>
                  <a:pt x="2094205" y="2108862"/>
                </a:cubicBezTo>
                <a:cubicBezTo>
                  <a:pt x="1993985" y="2108862"/>
                  <a:pt x="1912741" y="2027619"/>
                  <a:pt x="1912741" y="1927400"/>
                </a:cubicBezTo>
                <a:cubicBezTo>
                  <a:pt x="1912741" y="1827181"/>
                  <a:pt x="1993985" y="1745938"/>
                  <a:pt x="2094205" y="1745938"/>
                </a:cubicBezTo>
                <a:close/>
                <a:moveTo>
                  <a:pt x="1137833" y="1745938"/>
                </a:moveTo>
                <a:cubicBezTo>
                  <a:pt x="1238052" y="1745938"/>
                  <a:pt x="1319295" y="1827181"/>
                  <a:pt x="1319295" y="1927400"/>
                </a:cubicBezTo>
                <a:cubicBezTo>
                  <a:pt x="1319295" y="2027619"/>
                  <a:pt x="1238052" y="2108862"/>
                  <a:pt x="1137833" y="2108862"/>
                </a:cubicBezTo>
                <a:cubicBezTo>
                  <a:pt x="1037614" y="2108862"/>
                  <a:pt x="956371" y="2027619"/>
                  <a:pt x="956371" y="1927400"/>
                </a:cubicBezTo>
                <a:cubicBezTo>
                  <a:pt x="956371" y="1827181"/>
                  <a:pt x="1037614" y="1745938"/>
                  <a:pt x="1137833" y="1745938"/>
                </a:cubicBezTo>
                <a:close/>
                <a:moveTo>
                  <a:pt x="181462" y="1745938"/>
                </a:moveTo>
                <a:cubicBezTo>
                  <a:pt x="281681" y="1745938"/>
                  <a:pt x="362924" y="1827181"/>
                  <a:pt x="362924" y="1927400"/>
                </a:cubicBezTo>
                <a:cubicBezTo>
                  <a:pt x="362924" y="2027619"/>
                  <a:pt x="281681" y="2108862"/>
                  <a:pt x="181462" y="2108862"/>
                </a:cubicBezTo>
                <a:cubicBezTo>
                  <a:pt x="81243" y="2108862"/>
                  <a:pt x="0" y="2027619"/>
                  <a:pt x="0" y="1927400"/>
                </a:cubicBezTo>
                <a:cubicBezTo>
                  <a:pt x="0" y="1827181"/>
                  <a:pt x="81243" y="1745938"/>
                  <a:pt x="181462" y="1745938"/>
                </a:cubicBezTo>
                <a:close/>
                <a:moveTo>
                  <a:pt x="6876061" y="872969"/>
                </a:moveTo>
                <a:cubicBezTo>
                  <a:pt x="6976277" y="872969"/>
                  <a:pt x="7057521" y="954212"/>
                  <a:pt x="7057521" y="1054431"/>
                </a:cubicBezTo>
                <a:cubicBezTo>
                  <a:pt x="7057521" y="1154650"/>
                  <a:pt x="6976277" y="1235893"/>
                  <a:pt x="6876061" y="1235893"/>
                </a:cubicBezTo>
                <a:cubicBezTo>
                  <a:pt x="6775841" y="1235893"/>
                  <a:pt x="6694597" y="1154650"/>
                  <a:pt x="6694597" y="1054431"/>
                </a:cubicBezTo>
                <a:cubicBezTo>
                  <a:pt x="6694597" y="954212"/>
                  <a:pt x="6775841" y="872969"/>
                  <a:pt x="6876061" y="872969"/>
                </a:cubicBezTo>
                <a:close/>
                <a:moveTo>
                  <a:pt x="5919689" y="872969"/>
                </a:moveTo>
                <a:cubicBezTo>
                  <a:pt x="6019909" y="872969"/>
                  <a:pt x="6101149" y="954212"/>
                  <a:pt x="6101149" y="1054431"/>
                </a:cubicBezTo>
                <a:cubicBezTo>
                  <a:pt x="6101149" y="1154650"/>
                  <a:pt x="6019909" y="1235893"/>
                  <a:pt x="5919689" y="1235893"/>
                </a:cubicBezTo>
                <a:cubicBezTo>
                  <a:pt x="5819469" y="1235893"/>
                  <a:pt x="5738225" y="1154650"/>
                  <a:pt x="5738225" y="1054431"/>
                </a:cubicBezTo>
                <a:cubicBezTo>
                  <a:pt x="5738225" y="954212"/>
                  <a:pt x="5819469" y="872969"/>
                  <a:pt x="5919689" y="872969"/>
                </a:cubicBezTo>
                <a:close/>
                <a:moveTo>
                  <a:pt x="4963317" y="872969"/>
                </a:moveTo>
                <a:cubicBezTo>
                  <a:pt x="5063537" y="872969"/>
                  <a:pt x="5144781" y="954212"/>
                  <a:pt x="5144781" y="1054431"/>
                </a:cubicBezTo>
                <a:cubicBezTo>
                  <a:pt x="5144781" y="1154650"/>
                  <a:pt x="5063537" y="1235893"/>
                  <a:pt x="4963317" y="1235893"/>
                </a:cubicBezTo>
                <a:cubicBezTo>
                  <a:pt x="4863097" y="1235893"/>
                  <a:pt x="4781857" y="1154650"/>
                  <a:pt x="4781857" y="1054431"/>
                </a:cubicBezTo>
                <a:cubicBezTo>
                  <a:pt x="4781857" y="954212"/>
                  <a:pt x="4863097" y="872969"/>
                  <a:pt x="4963317" y="872969"/>
                </a:cubicBezTo>
                <a:close/>
                <a:moveTo>
                  <a:pt x="4006945" y="872969"/>
                </a:moveTo>
                <a:cubicBezTo>
                  <a:pt x="4107165" y="872969"/>
                  <a:pt x="4188409" y="954212"/>
                  <a:pt x="4188409" y="1054431"/>
                </a:cubicBezTo>
                <a:cubicBezTo>
                  <a:pt x="4188409" y="1154650"/>
                  <a:pt x="4107165" y="1235893"/>
                  <a:pt x="4006945" y="1235893"/>
                </a:cubicBezTo>
                <a:cubicBezTo>
                  <a:pt x="3906729" y="1235893"/>
                  <a:pt x="3825485" y="1154650"/>
                  <a:pt x="3825485" y="1054431"/>
                </a:cubicBezTo>
                <a:cubicBezTo>
                  <a:pt x="3825485" y="954212"/>
                  <a:pt x="3906729" y="872969"/>
                  <a:pt x="4006945" y="872969"/>
                </a:cubicBezTo>
                <a:close/>
                <a:moveTo>
                  <a:pt x="3050577" y="872969"/>
                </a:moveTo>
                <a:cubicBezTo>
                  <a:pt x="3150793" y="872969"/>
                  <a:pt x="3232037" y="954212"/>
                  <a:pt x="3232037" y="1054431"/>
                </a:cubicBezTo>
                <a:cubicBezTo>
                  <a:pt x="3232037" y="1154650"/>
                  <a:pt x="3150793" y="1235893"/>
                  <a:pt x="3050577" y="1235893"/>
                </a:cubicBezTo>
                <a:cubicBezTo>
                  <a:pt x="2950357" y="1235893"/>
                  <a:pt x="2869113" y="1154650"/>
                  <a:pt x="2869113" y="1054431"/>
                </a:cubicBezTo>
                <a:cubicBezTo>
                  <a:pt x="2869113" y="954212"/>
                  <a:pt x="2950357" y="872969"/>
                  <a:pt x="3050577" y="872969"/>
                </a:cubicBezTo>
                <a:close/>
                <a:moveTo>
                  <a:pt x="2094205" y="872969"/>
                </a:moveTo>
                <a:cubicBezTo>
                  <a:pt x="2194425" y="872969"/>
                  <a:pt x="2275665" y="954212"/>
                  <a:pt x="2275665" y="1054431"/>
                </a:cubicBezTo>
                <a:cubicBezTo>
                  <a:pt x="2275665" y="1154650"/>
                  <a:pt x="2194425" y="1235893"/>
                  <a:pt x="2094205" y="1235893"/>
                </a:cubicBezTo>
                <a:cubicBezTo>
                  <a:pt x="1993985" y="1235893"/>
                  <a:pt x="1912741" y="1154650"/>
                  <a:pt x="1912741" y="1054431"/>
                </a:cubicBezTo>
                <a:cubicBezTo>
                  <a:pt x="1912741" y="954212"/>
                  <a:pt x="1993985" y="872969"/>
                  <a:pt x="2094205" y="872969"/>
                </a:cubicBezTo>
                <a:close/>
                <a:moveTo>
                  <a:pt x="1137833" y="872969"/>
                </a:moveTo>
                <a:cubicBezTo>
                  <a:pt x="1238052" y="872969"/>
                  <a:pt x="1319295" y="954212"/>
                  <a:pt x="1319295" y="1054431"/>
                </a:cubicBezTo>
                <a:cubicBezTo>
                  <a:pt x="1319295" y="1154650"/>
                  <a:pt x="1238052" y="1235893"/>
                  <a:pt x="1137833" y="1235893"/>
                </a:cubicBezTo>
                <a:cubicBezTo>
                  <a:pt x="1037614" y="1235893"/>
                  <a:pt x="956371" y="1154650"/>
                  <a:pt x="956371" y="1054431"/>
                </a:cubicBezTo>
                <a:cubicBezTo>
                  <a:pt x="956371" y="954212"/>
                  <a:pt x="1037614" y="872969"/>
                  <a:pt x="1137833" y="872969"/>
                </a:cubicBezTo>
                <a:close/>
                <a:moveTo>
                  <a:pt x="181462" y="872969"/>
                </a:moveTo>
                <a:cubicBezTo>
                  <a:pt x="281681" y="872969"/>
                  <a:pt x="362924" y="954212"/>
                  <a:pt x="362924" y="1054431"/>
                </a:cubicBezTo>
                <a:cubicBezTo>
                  <a:pt x="362924" y="1154650"/>
                  <a:pt x="281681" y="1235893"/>
                  <a:pt x="181462" y="1235893"/>
                </a:cubicBezTo>
                <a:cubicBezTo>
                  <a:pt x="81243" y="1235893"/>
                  <a:pt x="0" y="1154650"/>
                  <a:pt x="0" y="1054431"/>
                </a:cubicBezTo>
                <a:cubicBezTo>
                  <a:pt x="0" y="954212"/>
                  <a:pt x="81243" y="872969"/>
                  <a:pt x="181462" y="872969"/>
                </a:cubicBezTo>
                <a:close/>
                <a:moveTo>
                  <a:pt x="6876061" y="0"/>
                </a:moveTo>
                <a:cubicBezTo>
                  <a:pt x="6976277" y="0"/>
                  <a:pt x="7057521" y="81243"/>
                  <a:pt x="7057521" y="181462"/>
                </a:cubicBezTo>
                <a:cubicBezTo>
                  <a:pt x="7057521" y="281681"/>
                  <a:pt x="6976277" y="362924"/>
                  <a:pt x="6876061" y="362924"/>
                </a:cubicBezTo>
                <a:cubicBezTo>
                  <a:pt x="6775841" y="362924"/>
                  <a:pt x="6694597" y="281681"/>
                  <a:pt x="6694597" y="181462"/>
                </a:cubicBezTo>
                <a:cubicBezTo>
                  <a:pt x="6694597" y="81243"/>
                  <a:pt x="6775841" y="0"/>
                  <a:pt x="6876061" y="0"/>
                </a:cubicBezTo>
                <a:close/>
                <a:moveTo>
                  <a:pt x="5919689" y="0"/>
                </a:moveTo>
                <a:cubicBezTo>
                  <a:pt x="6019909" y="0"/>
                  <a:pt x="6101149" y="81243"/>
                  <a:pt x="6101149" y="181462"/>
                </a:cubicBezTo>
                <a:cubicBezTo>
                  <a:pt x="6101149" y="281681"/>
                  <a:pt x="6019909" y="362924"/>
                  <a:pt x="5919689" y="362924"/>
                </a:cubicBezTo>
                <a:cubicBezTo>
                  <a:pt x="5819469" y="362924"/>
                  <a:pt x="5738225" y="281681"/>
                  <a:pt x="5738225" y="181462"/>
                </a:cubicBezTo>
                <a:cubicBezTo>
                  <a:pt x="5738225" y="81243"/>
                  <a:pt x="5819469" y="0"/>
                  <a:pt x="5919689" y="0"/>
                </a:cubicBezTo>
                <a:close/>
                <a:moveTo>
                  <a:pt x="4963317" y="0"/>
                </a:moveTo>
                <a:cubicBezTo>
                  <a:pt x="5063537" y="0"/>
                  <a:pt x="5144781" y="81243"/>
                  <a:pt x="5144781" y="181462"/>
                </a:cubicBezTo>
                <a:cubicBezTo>
                  <a:pt x="5144781" y="281681"/>
                  <a:pt x="5063537" y="362924"/>
                  <a:pt x="4963317" y="362924"/>
                </a:cubicBezTo>
                <a:cubicBezTo>
                  <a:pt x="4863097" y="362924"/>
                  <a:pt x="4781857" y="281681"/>
                  <a:pt x="4781857" y="181462"/>
                </a:cubicBezTo>
                <a:cubicBezTo>
                  <a:pt x="4781857" y="81243"/>
                  <a:pt x="4863097" y="0"/>
                  <a:pt x="4963317" y="0"/>
                </a:cubicBezTo>
                <a:close/>
                <a:moveTo>
                  <a:pt x="4006945" y="0"/>
                </a:moveTo>
                <a:cubicBezTo>
                  <a:pt x="4107165" y="0"/>
                  <a:pt x="4188409" y="81243"/>
                  <a:pt x="4188409" y="181462"/>
                </a:cubicBezTo>
                <a:cubicBezTo>
                  <a:pt x="4188409" y="281681"/>
                  <a:pt x="4107165" y="362924"/>
                  <a:pt x="4006945" y="362924"/>
                </a:cubicBezTo>
                <a:cubicBezTo>
                  <a:pt x="3906729" y="362924"/>
                  <a:pt x="3825485" y="281681"/>
                  <a:pt x="3825485" y="181462"/>
                </a:cubicBezTo>
                <a:cubicBezTo>
                  <a:pt x="3825485" y="81243"/>
                  <a:pt x="3906729" y="0"/>
                  <a:pt x="4006945" y="0"/>
                </a:cubicBezTo>
                <a:close/>
                <a:moveTo>
                  <a:pt x="3050577" y="0"/>
                </a:moveTo>
                <a:cubicBezTo>
                  <a:pt x="3150793" y="0"/>
                  <a:pt x="3232037" y="81243"/>
                  <a:pt x="3232037" y="181462"/>
                </a:cubicBezTo>
                <a:cubicBezTo>
                  <a:pt x="3232037" y="281681"/>
                  <a:pt x="3150793" y="362924"/>
                  <a:pt x="3050577" y="362924"/>
                </a:cubicBezTo>
                <a:cubicBezTo>
                  <a:pt x="2950357" y="362924"/>
                  <a:pt x="2869113" y="281681"/>
                  <a:pt x="2869113" y="181462"/>
                </a:cubicBezTo>
                <a:cubicBezTo>
                  <a:pt x="2869113" y="81243"/>
                  <a:pt x="2950357" y="0"/>
                  <a:pt x="3050577" y="0"/>
                </a:cubicBezTo>
                <a:close/>
                <a:moveTo>
                  <a:pt x="2094205" y="0"/>
                </a:moveTo>
                <a:cubicBezTo>
                  <a:pt x="2194425" y="0"/>
                  <a:pt x="2275665" y="81243"/>
                  <a:pt x="2275665" y="181462"/>
                </a:cubicBezTo>
                <a:cubicBezTo>
                  <a:pt x="2275665" y="281681"/>
                  <a:pt x="2194425" y="362924"/>
                  <a:pt x="2094205" y="362924"/>
                </a:cubicBezTo>
                <a:cubicBezTo>
                  <a:pt x="1993985" y="362924"/>
                  <a:pt x="1912741" y="281681"/>
                  <a:pt x="1912741" y="181462"/>
                </a:cubicBezTo>
                <a:cubicBezTo>
                  <a:pt x="1912741" y="81243"/>
                  <a:pt x="1993985" y="0"/>
                  <a:pt x="2094205" y="0"/>
                </a:cubicBezTo>
                <a:close/>
                <a:moveTo>
                  <a:pt x="1137833" y="0"/>
                </a:moveTo>
                <a:cubicBezTo>
                  <a:pt x="1238052" y="0"/>
                  <a:pt x="1319295" y="81243"/>
                  <a:pt x="1319295" y="181462"/>
                </a:cubicBezTo>
                <a:cubicBezTo>
                  <a:pt x="1319295" y="281681"/>
                  <a:pt x="1238052" y="362924"/>
                  <a:pt x="1137833" y="362924"/>
                </a:cubicBezTo>
                <a:cubicBezTo>
                  <a:pt x="1037614" y="362924"/>
                  <a:pt x="956371" y="281681"/>
                  <a:pt x="956371" y="181462"/>
                </a:cubicBezTo>
                <a:cubicBezTo>
                  <a:pt x="956371" y="81243"/>
                  <a:pt x="1037614" y="0"/>
                  <a:pt x="1137833" y="0"/>
                </a:cubicBezTo>
                <a:close/>
                <a:moveTo>
                  <a:pt x="181462" y="0"/>
                </a:moveTo>
                <a:cubicBezTo>
                  <a:pt x="281681" y="0"/>
                  <a:pt x="362924" y="81243"/>
                  <a:pt x="362924" y="181462"/>
                </a:cubicBezTo>
                <a:cubicBezTo>
                  <a:pt x="362924" y="281681"/>
                  <a:pt x="281681" y="362924"/>
                  <a:pt x="181462" y="362924"/>
                </a:cubicBezTo>
                <a:cubicBezTo>
                  <a:pt x="81243" y="362924"/>
                  <a:pt x="0" y="281681"/>
                  <a:pt x="0" y="181462"/>
                </a:cubicBezTo>
                <a:cubicBezTo>
                  <a:pt x="0" y="81243"/>
                  <a:pt x="81243" y="0"/>
                  <a:pt x="181462" y="0"/>
                </a:cubicBezTo>
                <a:close/>
              </a:path>
            </a:pathLst>
          </a:custGeom>
          <a:solidFill>
            <a:schemeClr val="tx1">
              <a:alpha val="21000"/>
            </a:schemeClr>
          </a:solidFill>
          <a:ln w="25400">
            <a:noFill/>
            <a:miter lim="400000"/>
          </a:ln>
        </p:spPr>
        <p:txBody>
          <a:bodyPr lIns="50800" tIns="50800" rIns="50800" bIns="50800" rtlCol="0" anchor="ctr"/>
          <a:lstStyle/>
          <a:p>
            <a:pPr algn="ctr"/>
            <a:endParaRPr lang="ru-RU" sz="3200">
              <a:solidFill>
                <a:srgbClr val="000000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38" name="9Slide.vn 7">
            <a:extLst>
              <a:ext uri="{FF2B5EF4-FFF2-40B4-BE49-F238E27FC236}">
                <a16:creationId xmlns:a16="http://schemas.microsoft.com/office/drawing/2014/main" id="{4EB42654-0F1D-5D45-8CE1-6C242F0FD7FF}"/>
              </a:ext>
            </a:extLst>
          </p:cNvPr>
          <p:cNvSpPr/>
          <p:nvPr/>
        </p:nvSpPr>
        <p:spPr>
          <a:xfrm>
            <a:off x="22698354" y="-358928"/>
            <a:ext cx="4481820" cy="4111072"/>
          </a:xfrm>
          <a:custGeom>
            <a:avLst/>
            <a:gdLst>
              <a:gd name="connsiteX0" fmla="*/ 6876061 w 7057521"/>
              <a:gd name="connsiteY0" fmla="*/ 6110780 h 6473704"/>
              <a:gd name="connsiteX1" fmla="*/ 7057521 w 7057521"/>
              <a:gd name="connsiteY1" fmla="*/ 6292242 h 6473704"/>
              <a:gd name="connsiteX2" fmla="*/ 6876061 w 7057521"/>
              <a:gd name="connsiteY2" fmla="*/ 6473704 h 6473704"/>
              <a:gd name="connsiteX3" fmla="*/ 6694597 w 7057521"/>
              <a:gd name="connsiteY3" fmla="*/ 6292242 h 6473704"/>
              <a:gd name="connsiteX4" fmla="*/ 6876061 w 7057521"/>
              <a:gd name="connsiteY4" fmla="*/ 6110780 h 6473704"/>
              <a:gd name="connsiteX5" fmla="*/ 5919689 w 7057521"/>
              <a:gd name="connsiteY5" fmla="*/ 6110780 h 6473704"/>
              <a:gd name="connsiteX6" fmla="*/ 6101149 w 7057521"/>
              <a:gd name="connsiteY6" fmla="*/ 6292242 h 6473704"/>
              <a:gd name="connsiteX7" fmla="*/ 5919689 w 7057521"/>
              <a:gd name="connsiteY7" fmla="*/ 6473704 h 6473704"/>
              <a:gd name="connsiteX8" fmla="*/ 5738225 w 7057521"/>
              <a:gd name="connsiteY8" fmla="*/ 6292242 h 6473704"/>
              <a:gd name="connsiteX9" fmla="*/ 5919689 w 7057521"/>
              <a:gd name="connsiteY9" fmla="*/ 6110780 h 6473704"/>
              <a:gd name="connsiteX10" fmla="*/ 4963317 w 7057521"/>
              <a:gd name="connsiteY10" fmla="*/ 6110780 h 6473704"/>
              <a:gd name="connsiteX11" fmla="*/ 5144781 w 7057521"/>
              <a:gd name="connsiteY11" fmla="*/ 6292242 h 6473704"/>
              <a:gd name="connsiteX12" fmla="*/ 4963317 w 7057521"/>
              <a:gd name="connsiteY12" fmla="*/ 6473704 h 6473704"/>
              <a:gd name="connsiteX13" fmla="*/ 4781857 w 7057521"/>
              <a:gd name="connsiteY13" fmla="*/ 6292242 h 6473704"/>
              <a:gd name="connsiteX14" fmla="*/ 4963317 w 7057521"/>
              <a:gd name="connsiteY14" fmla="*/ 6110780 h 6473704"/>
              <a:gd name="connsiteX15" fmla="*/ 4006945 w 7057521"/>
              <a:gd name="connsiteY15" fmla="*/ 6110780 h 6473704"/>
              <a:gd name="connsiteX16" fmla="*/ 4188409 w 7057521"/>
              <a:gd name="connsiteY16" fmla="*/ 6292242 h 6473704"/>
              <a:gd name="connsiteX17" fmla="*/ 4006945 w 7057521"/>
              <a:gd name="connsiteY17" fmla="*/ 6473704 h 6473704"/>
              <a:gd name="connsiteX18" fmla="*/ 3825485 w 7057521"/>
              <a:gd name="connsiteY18" fmla="*/ 6292242 h 6473704"/>
              <a:gd name="connsiteX19" fmla="*/ 4006945 w 7057521"/>
              <a:gd name="connsiteY19" fmla="*/ 6110780 h 6473704"/>
              <a:gd name="connsiteX20" fmla="*/ 3050577 w 7057521"/>
              <a:gd name="connsiteY20" fmla="*/ 6110780 h 6473704"/>
              <a:gd name="connsiteX21" fmla="*/ 3232037 w 7057521"/>
              <a:gd name="connsiteY21" fmla="*/ 6292242 h 6473704"/>
              <a:gd name="connsiteX22" fmla="*/ 3050577 w 7057521"/>
              <a:gd name="connsiteY22" fmla="*/ 6473704 h 6473704"/>
              <a:gd name="connsiteX23" fmla="*/ 2869113 w 7057521"/>
              <a:gd name="connsiteY23" fmla="*/ 6292242 h 6473704"/>
              <a:gd name="connsiteX24" fmla="*/ 3050577 w 7057521"/>
              <a:gd name="connsiteY24" fmla="*/ 6110780 h 6473704"/>
              <a:gd name="connsiteX25" fmla="*/ 2094205 w 7057521"/>
              <a:gd name="connsiteY25" fmla="*/ 6110780 h 6473704"/>
              <a:gd name="connsiteX26" fmla="*/ 2275665 w 7057521"/>
              <a:gd name="connsiteY26" fmla="*/ 6292242 h 6473704"/>
              <a:gd name="connsiteX27" fmla="*/ 2094205 w 7057521"/>
              <a:gd name="connsiteY27" fmla="*/ 6473704 h 6473704"/>
              <a:gd name="connsiteX28" fmla="*/ 1912741 w 7057521"/>
              <a:gd name="connsiteY28" fmla="*/ 6292242 h 6473704"/>
              <a:gd name="connsiteX29" fmla="*/ 2094205 w 7057521"/>
              <a:gd name="connsiteY29" fmla="*/ 6110780 h 6473704"/>
              <a:gd name="connsiteX30" fmla="*/ 1137833 w 7057521"/>
              <a:gd name="connsiteY30" fmla="*/ 6110780 h 6473704"/>
              <a:gd name="connsiteX31" fmla="*/ 1319295 w 7057521"/>
              <a:gd name="connsiteY31" fmla="*/ 6292242 h 6473704"/>
              <a:gd name="connsiteX32" fmla="*/ 1137833 w 7057521"/>
              <a:gd name="connsiteY32" fmla="*/ 6473704 h 6473704"/>
              <a:gd name="connsiteX33" fmla="*/ 956371 w 7057521"/>
              <a:gd name="connsiteY33" fmla="*/ 6292242 h 6473704"/>
              <a:gd name="connsiteX34" fmla="*/ 1137833 w 7057521"/>
              <a:gd name="connsiteY34" fmla="*/ 6110780 h 6473704"/>
              <a:gd name="connsiteX35" fmla="*/ 181462 w 7057521"/>
              <a:gd name="connsiteY35" fmla="*/ 6110780 h 6473704"/>
              <a:gd name="connsiteX36" fmla="*/ 362924 w 7057521"/>
              <a:gd name="connsiteY36" fmla="*/ 6292242 h 6473704"/>
              <a:gd name="connsiteX37" fmla="*/ 181462 w 7057521"/>
              <a:gd name="connsiteY37" fmla="*/ 6473704 h 6473704"/>
              <a:gd name="connsiteX38" fmla="*/ 0 w 7057521"/>
              <a:gd name="connsiteY38" fmla="*/ 6292242 h 6473704"/>
              <a:gd name="connsiteX39" fmla="*/ 181462 w 7057521"/>
              <a:gd name="connsiteY39" fmla="*/ 6110780 h 6473704"/>
              <a:gd name="connsiteX40" fmla="*/ 6876061 w 7057521"/>
              <a:gd name="connsiteY40" fmla="*/ 5237814 h 6473704"/>
              <a:gd name="connsiteX41" fmla="*/ 7057521 w 7057521"/>
              <a:gd name="connsiteY41" fmla="*/ 5419276 h 6473704"/>
              <a:gd name="connsiteX42" fmla="*/ 6876061 w 7057521"/>
              <a:gd name="connsiteY42" fmla="*/ 5600738 h 6473704"/>
              <a:gd name="connsiteX43" fmla="*/ 6694597 w 7057521"/>
              <a:gd name="connsiteY43" fmla="*/ 5419276 h 6473704"/>
              <a:gd name="connsiteX44" fmla="*/ 6876061 w 7057521"/>
              <a:gd name="connsiteY44" fmla="*/ 5237814 h 6473704"/>
              <a:gd name="connsiteX45" fmla="*/ 5919689 w 7057521"/>
              <a:gd name="connsiteY45" fmla="*/ 5237814 h 6473704"/>
              <a:gd name="connsiteX46" fmla="*/ 6101149 w 7057521"/>
              <a:gd name="connsiteY46" fmla="*/ 5419276 h 6473704"/>
              <a:gd name="connsiteX47" fmla="*/ 5919689 w 7057521"/>
              <a:gd name="connsiteY47" fmla="*/ 5600738 h 6473704"/>
              <a:gd name="connsiteX48" fmla="*/ 5738225 w 7057521"/>
              <a:gd name="connsiteY48" fmla="*/ 5419276 h 6473704"/>
              <a:gd name="connsiteX49" fmla="*/ 5919689 w 7057521"/>
              <a:gd name="connsiteY49" fmla="*/ 5237814 h 6473704"/>
              <a:gd name="connsiteX50" fmla="*/ 4963317 w 7057521"/>
              <a:gd name="connsiteY50" fmla="*/ 5237814 h 6473704"/>
              <a:gd name="connsiteX51" fmla="*/ 5144781 w 7057521"/>
              <a:gd name="connsiteY51" fmla="*/ 5419276 h 6473704"/>
              <a:gd name="connsiteX52" fmla="*/ 4963317 w 7057521"/>
              <a:gd name="connsiteY52" fmla="*/ 5600738 h 6473704"/>
              <a:gd name="connsiteX53" fmla="*/ 4781857 w 7057521"/>
              <a:gd name="connsiteY53" fmla="*/ 5419276 h 6473704"/>
              <a:gd name="connsiteX54" fmla="*/ 4963317 w 7057521"/>
              <a:gd name="connsiteY54" fmla="*/ 5237814 h 6473704"/>
              <a:gd name="connsiteX55" fmla="*/ 4006945 w 7057521"/>
              <a:gd name="connsiteY55" fmla="*/ 5237814 h 6473704"/>
              <a:gd name="connsiteX56" fmla="*/ 4188409 w 7057521"/>
              <a:gd name="connsiteY56" fmla="*/ 5419276 h 6473704"/>
              <a:gd name="connsiteX57" fmla="*/ 4006945 w 7057521"/>
              <a:gd name="connsiteY57" fmla="*/ 5600738 h 6473704"/>
              <a:gd name="connsiteX58" fmla="*/ 3825485 w 7057521"/>
              <a:gd name="connsiteY58" fmla="*/ 5419276 h 6473704"/>
              <a:gd name="connsiteX59" fmla="*/ 4006945 w 7057521"/>
              <a:gd name="connsiteY59" fmla="*/ 5237814 h 6473704"/>
              <a:gd name="connsiteX60" fmla="*/ 3050577 w 7057521"/>
              <a:gd name="connsiteY60" fmla="*/ 5237814 h 6473704"/>
              <a:gd name="connsiteX61" fmla="*/ 3232037 w 7057521"/>
              <a:gd name="connsiteY61" fmla="*/ 5419276 h 6473704"/>
              <a:gd name="connsiteX62" fmla="*/ 3050577 w 7057521"/>
              <a:gd name="connsiteY62" fmla="*/ 5600738 h 6473704"/>
              <a:gd name="connsiteX63" fmla="*/ 2869113 w 7057521"/>
              <a:gd name="connsiteY63" fmla="*/ 5419276 h 6473704"/>
              <a:gd name="connsiteX64" fmla="*/ 3050577 w 7057521"/>
              <a:gd name="connsiteY64" fmla="*/ 5237814 h 6473704"/>
              <a:gd name="connsiteX65" fmla="*/ 2094205 w 7057521"/>
              <a:gd name="connsiteY65" fmla="*/ 5237814 h 6473704"/>
              <a:gd name="connsiteX66" fmla="*/ 2275665 w 7057521"/>
              <a:gd name="connsiteY66" fmla="*/ 5419276 h 6473704"/>
              <a:gd name="connsiteX67" fmla="*/ 2094205 w 7057521"/>
              <a:gd name="connsiteY67" fmla="*/ 5600738 h 6473704"/>
              <a:gd name="connsiteX68" fmla="*/ 1912741 w 7057521"/>
              <a:gd name="connsiteY68" fmla="*/ 5419276 h 6473704"/>
              <a:gd name="connsiteX69" fmla="*/ 2094205 w 7057521"/>
              <a:gd name="connsiteY69" fmla="*/ 5237814 h 6473704"/>
              <a:gd name="connsiteX70" fmla="*/ 1137833 w 7057521"/>
              <a:gd name="connsiteY70" fmla="*/ 5237814 h 6473704"/>
              <a:gd name="connsiteX71" fmla="*/ 1319295 w 7057521"/>
              <a:gd name="connsiteY71" fmla="*/ 5419276 h 6473704"/>
              <a:gd name="connsiteX72" fmla="*/ 1137833 w 7057521"/>
              <a:gd name="connsiteY72" fmla="*/ 5600738 h 6473704"/>
              <a:gd name="connsiteX73" fmla="*/ 956371 w 7057521"/>
              <a:gd name="connsiteY73" fmla="*/ 5419276 h 6473704"/>
              <a:gd name="connsiteX74" fmla="*/ 1137833 w 7057521"/>
              <a:gd name="connsiteY74" fmla="*/ 5237814 h 6473704"/>
              <a:gd name="connsiteX75" fmla="*/ 181462 w 7057521"/>
              <a:gd name="connsiteY75" fmla="*/ 5237814 h 6473704"/>
              <a:gd name="connsiteX76" fmla="*/ 362924 w 7057521"/>
              <a:gd name="connsiteY76" fmla="*/ 5419276 h 6473704"/>
              <a:gd name="connsiteX77" fmla="*/ 181462 w 7057521"/>
              <a:gd name="connsiteY77" fmla="*/ 5600738 h 6473704"/>
              <a:gd name="connsiteX78" fmla="*/ 0 w 7057521"/>
              <a:gd name="connsiteY78" fmla="*/ 5419276 h 6473704"/>
              <a:gd name="connsiteX79" fmla="*/ 181462 w 7057521"/>
              <a:gd name="connsiteY79" fmla="*/ 5237814 h 6473704"/>
              <a:gd name="connsiteX80" fmla="*/ 6876061 w 7057521"/>
              <a:gd name="connsiteY80" fmla="*/ 4364845 h 6473704"/>
              <a:gd name="connsiteX81" fmla="*/ 7057521 w 7057521"/>
              <a:gd name="connsiteY81" fmla="*/ 4546307 h 6473704"/>
              <a:gd name="connsiteX82" fmla="*/ 6876061 w 7057521"/>
              <a:gd name="connsiteY82" fmla="*/ 4727769 h 6473704"/>
              <a:gd name="connsiteX83" fmla="*/ 6694597 w 7057521"/>
              <a:gd name="connsiteY83" fmla="*/ 4546307 h 6473704"/>
              <a:gd name="connsiteX84" fmla="*/ 6876061 w 7057521"/>
              <a:gd name="connsiteY84" fmla="*/ 4364845 h 6473704"/>
              <a:gd name="connsiteX85" fmla="*/ 5919689 w 7057521"/>
              <a:gd name="connsiteY85" fmla="*/ 4364845 h 6473704"/>
              <a:gd name="connsiteX86" fmla="*/ 6101149 w 7057521"/>
              <a:gd name="connsiteY86" fmla="*/ 4546307 h 6473704"/>
              <a:gd name="connsiteX87" fmla="*/ 5919689 w 7057521"/>
              <a:gd name="connsiteY87" fmla="*/ 4727769 h 6473704"/>
              <a:gd name="connsiteX88" fmla="*/ 5738225 w 7057521"/>
              <a:gd name="connsiteY88" fmla="*/ 4546307 h 6473704"/>
              <a:gd name="connsiteX89" fmla="*/ 5919689 w 7057521"/>
              <a:gd name="connsiteY89" fmla="*/ 4364845 h 6473704"/>
              <a:gd name="connsiteX90" fmla="*/ 4963317 w 7057521"/>
              <a:gd name="connsiteY90" fmla="*/ 4364845 h 6473704"/>
              <a:gd name="connsiteX91" fmla="*/ 5144781 w 7057521"/>
              <a:gd name="connsiteY91" fmla="*/ 4546307 h 6473704"/>
              <a:gd name="connsiteX92" fmla="*/ 4963317 w 7057521"/>
              <a:gd name="connsiteY92" fmla="*/ 4727769 h 6473704"/>
              <a:gd name="connsiteX93" fmla="*/ 4781857 w 7057521"/>
              <a:gd name="connsiteY93" fmla="*/ 4546307 h 6473704"/>
              <a:gd name="connsiteX94" fmla="*/ 4963317 w 7057521"/>
              <a:gd name="connsiteY94" fmla="*/ 4364845 h 6473704"/>
              <a:gd name="connsiteX95" fmla="*/ 4006945 w 7057521"/>
              <a:gd name="connsiteY95" fmla="*/ 4364845 h 6473704"/>
              <a:gd name="connsiteX96" fmla="*/ 4188409 w 7057521"/>
              <a:gd name="connsiteY96" fmla="*/ 4546307 h 6473704"/>
              <a:gd name="connsiteX97" fmla="*/ 4006945 w 7057521"/>
              <a:gd name="connsiteY97" fmla="*/ 4727769 h 6473704"/>
              <a:gd name="connsiteX98" fmla="*/ 3825485 w 7057521"/>
              <a:gd name="connsiteY98" fmla="*/ 4546307 h 6473704"/>
              <a:gd name="connsiteX99" fmla="*/ 4006945 w 7057521"/>
              <a:gd name="connsiteY99" fmla="*/ 4364845 h 6473704"/>
              <a:gd name="connsiteX100" fmla="*/ 3050577 w 7057521"/>
              <a:gd name="connsiteY100" fmla="*/ 4364845 h 6473704"/>
              <a:gd name="connsiteX101" fmla="*/ 3232037 w 7057521"/>
              <a:gd name="connsiteY101" fmla="*/ 4546307 h 6473704"/>
              <a:gd name="connsiteX102" fmla="*/ 3050577 w 7057521"/>
              <a:gd name="connsiteY102" fmla="*/ 4727769 h 6473704"/>
              <a:gd name="connsiteX103" fmla="*/ 2869113 w 7057521"/>
              <a:gd name="connsiteY103" fmla="*/ 4546307 h 6473704"/>
              <a:gd name="connsiteX104" fmla="*/ 3050577 w 7057521"/>
              <a:gd name="connsiteY104" fmla="*/ 4364845 h 6473704"/>
              <a:gd name="connsiteX105" fmla="*/ 2094205 w 7057521"/>
              <a:gd name="connsiteY105" fmla="*/ 4364845 h 6473704"/>
              <a:gd name="connsiteX106" fmla="*/ 2275665 w 7057521"/>
              <a:gd name="connsiteY106" fmla="*/ 4546307 h 6473704"/>
              <a:gd name="connsiteX107" fmla="*/ 2094205 w 7057521"/>
              <a:gd name="connsiteY107" fmla="*/ 4727769 h 6473704"/>
              <a:gd name="connsiteX108" fmla="*/ 1912741 w 7057521"/>
              <a:gd name="connsiteY108" fmla="*/ 4546307 h 6473704"/>
              <a:gd name="connsiteX109" fmla="*/ 2094205 w 7057521"/>
              <a:gd name="connsiteY109" fmla="*/ 4364845 h 6473704"/>
              <a:gd name="connsiteX110" fmla="*/ 1137833 w 7057521"/>
              <a:gd name="connsiteY110" fmla="*/ 4364845 h 6473704"/>
              <a:gd name="connsiteX111" fmla="*/ 1319295 w 7057521"/>
              <a:gd name="connsiteY111" fmla="*/ 4546307 h 6473704"/>
              <a:gd name="connsiteX112" fmla="*/ 1137833 w 7057521"/>
              <a:gd name="connsiteY112" fmla="*/ 4727769 h 6473704"/>
              <a:gd name="connsiteX113" fmla="*/ 956371 w 7057521"/>
              <a:gd name="connsiteY113" fmla="*/ 4546307 h 6473704"/>
              <a:gd name="connsiteX114" fmla="*/ 1137833 w 7057521"/>
              <a:gd name="connsiteY114" fmla="*/ 4364845 h 6473704"/>
              <a:gd name="connsiteX115" fmla="*/ 181462 w 7057521"/>
              <a:gd name="connsiteY115" fmla="*/ 4364845 h 6473704"/>
              <a:gd name="connsiteX116" fmla="*/ 362924 w 7057521"/>
              <a:gd name="connsiteY116" fmla="*/ 4546307 h 6473704"/>
              <a:gd name="connsiteX117" fmla="*/ 181462 w 7057521"/>
              <a:gd name="connsiteY117" fmla="*/ 4727769 h 6473704"/>
              <a:gd name="connsiteX118" fmla="*/ 0 w 7057521"/>
              <a:gd name="connsiteY118" fmla="*/ 4546307 h 6473704"/>
              <a:gd name="connsiteX119" fmla="*/ 181462 w 7057521"/>
              <a:gd name="connsiteY119" fmla="*/ 4364845 h 6473704"/>
              <a:gd name="connsiteX120" fmla="*/ 6876061 w 7057521"/>
              <a:gd name="connsiteY120" fmla="*/ 3491876 h 6473704"/>
              <a:gd name="connsiteX121" fmla="*/ 7057521 w 7057521"/>
              <a:gd name="connsiteY121" fmla="*/ 3673338 h 6473704"/>
              <a:gd name="connsiteX122" fmla="*/ 6876061 w 7057521"/>
              <a:gd name="connsiteY122" fmla="*/ 3854800 h 6473704"/>
              <a:gd name="connsiteX123" fmla="*/ 6694597 w 7057521"/>
              <a:gd name="connsiteY123" fmla="*/ 3673338 h 6473704"/>
              <a:gd name="connsiteX124" fmla="*/ 6876061 w 7057521"/>
              <a:gd name="connsiteY124" fmla="*/ 3491876 h 6473704"/>
              <a:gd name="connsiteX125" fmla="*/ 5919689 w 7057521"/>
              <a:gd name="connsiteY125" fmla="*/ 3491876 h 6473704"/>
              <a:gd name="connsiteX126" fmla="*/ 6101149 w 7057521"/>
              <a:gd name="connsiteY126" fmla="*/ 3673338 h 6473704"/>
              <a:gd name="connsiteX127" fmla="*/ 5919689 w 7057521"/>
              <a:gd name="connsiteY127" fmla="*/ 3854800 h 6473704"/>
              <a:gd name="connsiteX128" fmla="*/ 5738225 w 7057521"/>
              <a:gd name="connsiteY128" fmla="*/ 3673338 h 6473704"/>
              <a:gd name="connsiteX129" fmla="*/ 5919689 w 7057521"/>
              <a:gd name="connsiteY129" fmla="*/ 3491876 h 6473704"/>
              <a:gd name="connsiteX130" fmla="*/ 4963317 w 7057521"/>
              <a:gd name="connsiteY130" fmla="*/ 3491876 h 6473704"/>
              <a:gd name="connsiteX131" fmla="*/ 5144781 w 7057521"/>
              <a:gd name="connsiteY131" fmla="*/ 3673338 h 6473704"/>
              <a:gd name="connsiteX132" fmla="*/ 4963317 w 7057521"/>
              <a:gd name="connsiteY132" fmla="*/ 3854800 h 6473704"/>
              <a:gd name="connsiteX133" fmla="*/ 4781857 w 7057521"/>
              <a:gd name="connsiteY133" fmla="*/ 3673338 h 6473704"/>
              <a:gd name="connsiteX134" fmla="*/ 4963317 w 7057521"/>
              <a:gd name="connsiteY134" fmla="*/ 3491876 h 6473704"/>
              <a:gd name="connsiteX135" fmla="*/ 4006945 w 7057521"/>
              <a:gd name="connsiteY135" fmla="*/ 3491876 h 6473704"/>
              <a:gd name="connsiteX136" fmla="*/ 4188409 w 7057521"/>
              <a:gd name="connsiteY136" fmla="*/ 3673338 h 6473704"/>
              <a:gd name="connsiteX137" fmla="*/ 4006945 w 7057521"/>
              <a:gd name="connsiteY137" fmla="*/ 3854800 h 6473704"/>
              <a:gd name="connsiteX138" fmla="*/ 3825485 w 7057521"/>
              <a:gd name="connsiteY138" fmla="*/ 3673338 h 6473704"/>
              <a:gd name="connsiteX139" fmla="*/ 4006945 w 7057521"/>
              <a:gd name="connsiteY139" fmla="*/ 3491876 h 6473704"/>
              <a:gd name="connsiteX140" fmla="*/ 3050577 w 7057521"/>
              <a:gd name="connsiteY140" fmla="*/ 3491876 h 6473704"/>
              <a:gd name="connsiteX141" fmla="*/ 3232037 w 7057521"/>
              <a:gd name="connsiteY141" fmla="*/ 3673338 h 6473704"/>
              <a:gd name="connsiteX142" fmla="*/ 3050577 w 7057521"/>
              <a:gd name="connsiteY142" fmla="*/ 3854800 h 6473704"/>
              <a:gd name="connsiteX143" fmla="*/ 2869113 w 7057521"/>
              <a:gd name="connsiteY143" fmla="*/ 3673338 h 6473704"/>
              <a:gd name="connsiteX144" fmla="*/ 3050577 w 7057521"/>
              <a:gd name="connsiteY144" fmla="*/ 3491876 h 6473704"/>
              <a:gd name="connsiteX145" fmla="*/ 2094205 w 7057521"/>
              <a:gd name="connsiteY145" fmla="*/ 3491876 h 6473704"/>
              <a:gd name="connsiteX146" fmla="*/ 2275665 w 7057521"/>
              <a:gd name="connsiteY146" fmla="*/ 3673338 h 6473704"/>
              <a:gd name="connsiteX147" fmla="*/ 2094205 w 7057521"/>
              <a:gd name="connsiteY147" fmla="*/ 3854800 h 6473704"/>
              <a:gd name="connsiteX148" fmla="*/ 1912741 w 7057521"/>
              <a:gd name="connsiteY148" fmla="*/ 3673338 h 6473704"/>
              <a:gd name="connsiteX149" fmla="*/ 2094205 w 7057521"/>
              <a:gd name="connsiteY149" fmla="*/ 3491876 h 6473704"/>
              <a:gd name="connsiteX150" fmla="*/ 1137833 w 7057521"/>
              <a:gd name="connsiteY150" fmla="*/ 3491876 h 6473704"/>
              <a:gd name="connsiteX151" fmla="*/ 1319295 w 7057521"/>
              <a:gd name="connsiteY151" fmla="*/ 3673338 h 6473704"/>
              <a:gd name="connsiteX152" fmla="*/ 1137833 w 7057521"/>
              <a:gd name="connsiteY152" fmla="*/ 3854800 h 6473704"/>
              <a:gd name="connsiteX153" fmla="*/ 956371 w 7057521"/>
              <a:gd name="connsiteY153" fmla="*/ 3673338 h 6473704"/>
              <a:gd name="connsiteX154" fmla="*/ 1137833 w 7057521"/>
              <a:gd name="connsiteY154" fmla="*/ 3491876 h 6473704"/>
              <a:gd name="connsiteX155" fmla="*/ 181462 w 7057521"/>
              <a:gd name="connsiteY155" fmla="*/ 3491876 h 6473704"/>
              <a:gd name="connsiteX156" fmla="*/ 362924 w 7057521"/>
              <a:gd name="connsiteY156" fmla="*/ 3673338 h 6473704"/>
              <a:gd name="connsiteX157" fmla="*/ 181462 w 7057521"/>
              <a:gd name="connsiteY157" fmla="*/ 3854800 h 6473704"/>
              <a:gd name="connsiteX158" fmla="*/ 0 w 7057521"/>
              <a:gd name="connsiteY158" fmla="*/ 3673338 h 6473704"/>
              <a:gd name="connsiteX159" fmla="*/ 181462 w 7057521"/>
              <a:gd name="connsiteY159" fmla="*/ 3491876 h 6473704"/>
              <a:gd name="connsiteX160" fmla="*/ 6876061 w 7057521"/>
              <a:gd name="connsiteY160" fmla="*/ 2618907 h 6473704"/>
              <a:gd name="connsiteX161" fmla="*/ 7057521 w 7057521"/>
              <a:gd name="connsiteY161" fmla="*/ 2800369 h 6473704"/>
              <a:gd name="connsiteX162" fmla="*/ 6876061 w 7057521"/>
              <a:gd name="connsiteY162" fmla="*/ 2981831 h 6473704"/>
              <a:gd name="connsiteX163" fmla="*/ 6694597 w 7057521"/>
              <a:gd name="connsiteY163" fmla="*/ 2800369 h 6473704"/>
              <a:gd name="connsiteX164" fmla="*/ 6876061 w 7057521"/>
              <a:gd name="connsiteY164" fmla="*/ 2618907 h 6473704"/>
              <a:gd name="connsiteX165" fmla="*/ 5919689 w 7057521"/>
              <a:gd name="connsiteY165" fmla="*/ 2618907 h 6473704"/>
              <a:gd name="connsiteX166" fmla="*/ 6101149 w 7057521"/>
              <a:gd name="connsiteY166" fmla="*/ 2800369 h 6473704"/>
              <a:gd name="connsiteX167" fmla="*/ 5919689 w 7057521"/>
              <a:gd name="connsiteY167" fmla="*/ 2981831 h 6473704"/>
              <a:gd name="connsiteX168" fmla="*/ 5738225 w 7057521"/>
              <a:gd name="connsiteY168" fmla="*/ 2800369 h 6473704"/>
              <a:gd name="connsiteX169" fmla="*/ 5919689 w 7057521"/>
              <a:gd name="connsiteY169" fmla="*/ 2618907 h 6473704"/>
              <a:gd name="connsiteX170" fmla="*/ 4963317 w 7057521"/>
              <a:gd name="connsiteY170" fmla="*/ 2618907 h 6473704"/>
              <a:gd name="connsiteX171" fmla="*/ 5144781 w 7057521"/>
              <a:gd name="connsiteY171" fmla="*/ 2800369 h 6473704"/>
              <a:gd name="connsiteX172" fmla="*/ 4963317 w 7057521"/>
              <a:gd name="connsiteY172" fmla="*/ 2981831 h 6473704"/>
              <a:gd name="connsiteX173" fmla="*/ 4781857 w 7057521"/>
              <a:gd name="connsiteY173" fmla="*/ 2800369 h 6473704"/>
              <a:gd name="connsiteX174" fmla="*/ 4963317 w 7057521"/>
              <a:gd name="connsiteY174" fmla="*/ 2618907 h 6473704"/>
              <a:gd name="connsiteX175" fmla="*/ 4006945 w 7057521"/>
              <a:gd name="connsiteY175" fmla="*/ 2618907 h 6473704"/>
              <a:gd name="connsiteX176" fmla="*/ 4188409 w 7057521"/>
              <a:gd name="connsiteY176" fmla="*/ 2800369 h 6473704"/>
              <a:gd name="connsiteX177" fmla="*/ 4006945 w 7057521"/>
              <a:gd name="connsiteY177" fmla="*/ 2981831 h 6473704"/>
              <a:gd name="connsiteX178" fmla="*/ 3825485 w 7057521"/>
              <a:gd name="connsiteY178" fmla="*/ 2800369 h 6473704"/>
              <a:gd name="connsiteX179" fmla="*/ 4006945 w 7057521"/>
              <a:gd name="connsiteY179" fmla="*/ 2618907 h 6473704"/>
              <a:gd name="connsiteX180" fmla="*/ 3050577 w 7057521"/>
              <a:gd name="connsiteY180" fmla="*/ 2618907 h 6473704"/>
              <a:gd name="connsiteX181" fmla="*/ 3232037 w 7057521"/>
              <a:gd name="connsiteY181" fmla="*/ 2800369 h 6473704"/>
              <a:gd name="connsiteX182" fmla="*/ 3050577 w 7057521"/>
              <a:gd name="connsiteY182" fmla="*/ 2981831 h 6473704"/>
              <a:gd name="connsiteX183" fmla="*/ 2869113 w 7057521"/>
              <a:gd name="connsiteY183" fmla="*/ 2800369 h 6473704"/>
              <a:gd name="connsiteX184" fmla="*/ 3050577 w 7057521"/>
              <a:gd name="connsiteY184" fmla="*/ 2618907 h 6473704"/>
              <a:gd name="connsiteX185" fmla="*/ 2094205 w 7057521"/>
              <a:gd name="connsiteY185" fmla="*/ 2618907 h 6473704"/>
              <a:gd name="connsiteX186" fmla="*/ 2275665 w 7057521"/>
              <a:gd name="connsiteY186" fmla="*/ 2800369 h 6473704"/>
              <a:gd name="connsiteX187" fmla="*/ 2094205 w 7057521"/>
              <a:gd name="connsiteY187" fmla="*/ 2981831 h 6473704"/>
              <a:gd name="connsiteX188" fmla="*/ 1912741 w 7057521"/>
              <a:gd name="connsiteY188" fmla="*/ 2800369 h 6473704"/>
              <a:gd name="connsiteX189" fmla="*/ 2094205 w 7057521"/>
              <a:gd name="connsiteY189" fmla="*/ 2618907 h 6473704"/>
              <a:gd name="connsiteX190" fmla="*/ 1137833 w 7057521"/>
              <a:gd name="connsiteY190" fmla="*/ 2618907 h 6473704"/>
              <a:gd name="connsiteX191" fmla="*/ 1319295 w 7057521"/>
              <a:gd name="connsiteY191" fmla="*/ 2800369 h 6473704"/>
              <a:gd name="connsiteX192" fmla="*/ 1137833 w 7057521"/>
              <a:gd name="connsiteY192" fmla="*/ 2981831 h 6473704"/>
              <a:gd name="connsiteX193" fmla="*/ 956371 w 7057521"/>
              <a:gd name="connsiteY193" fmla="*/ 2800369 h 6473704"/>
              <a:gd name="connsiteX194" fmla="*/ 1137833 w 7057521"/>
              <a:gd name="connsiteY194" fmla="*/ 2618907 h 6473704"/>
              <a:gd name="connsiteX195" fmla="*/ 181462 w 7057521"/>
              <a:gd name="connsiteY195" fmla="*/ 2618907 h 6473704"/>
              <a:gd name="connsiteX196" fmla="*/ 362924 w 7057521"/>
              <a:gd name="connsiteY196" fmla="*/ 2800369 h 6473704"/>
              <a:gd name="connsiteX197" fmla="*/ 181462 w 7057521"/>
              <a:gd name="connsiteY197" fmla="*/ 2981831 h 6473704"/>
              <a:gd name="connsiteX198" fmla="*/ 0 w 7057521"/>
              <a:gd name="connsiteY198" fmla="*/ 2800369 h 6473704"/>
              <a:gd name="connsiteX199" fmla="*/ 181462 w 7057521"/>
              <a:gd name="connsiteY199" fmla="*/ 2618907 h 6473704"/>
              <a:gd name="connsiteX200" fmla="*/ 6876061 w 7057521"/>
              <a:gd name="connsiteY200" fmla="*/ 1745938 h 6473704"/>
              <a:gd name="connsiteX201" fmla="*/ 7057521 w 7057521"/>
              <a:gd name="connsiteY201" fmla="*/ 1927400 h 6473704"/>
              <a:gd name="connsiteX202" fmla="*/ 6876061 w 7057521"/>
              <a:gd name="connsiteY202" fmla="*/ 2108862 h 6473704"/>
              <a:gd name="connsiteX203" fmla="*/ 6694597 w 7057521"/>
              <a:gd name="connsiteY203" fmla="*/ 1927400 h 6473704"/>
              <a:gd name="connsiteX204" fmla="*/ 6876061 w 7057521"/>
              <a:gd name="connsiteY204" fmla="*/ 1745938 h 6473704"/>
              <a:gd name="connsiteX205" fmla="*/ 5919689 w 7057521"/>
              <a:gd name="connsiteY205" fmla="*/ 1745938 h 6473704"/>
              <a:gd name="connsiteX206" fmla="*/ 6101149 w 7057521"/>
              <a:gd name="connsiteY206" fmla="*/ 1927400 h 6473704"/>
              <a:gd name="connsiteX207" fmla="*/ 5919689 w 7057521"/>
              <a:gd name="connsiteY207" fmla="*/ 2108862 h 6473704"/>
              <a:gd name="connsiteX208" fmla="*/ 5738225 w 7057521"/>
              <a:gd name="connsiteY208" fmla="*/ 1927400 h 6473704"/>
              <a:gd name="connsiteX209" fmla="*/ 5919689 w 7057521"/>
              <a:gd name="connsiteY209" fmla="*/ 1745938 h 6473704"/>
              <a:gd name="connsiteX210" fmla="*/ 4963317 w 7057521"/>
              <a:gd name="connsiteY210" fmla="*/ 1745938 h 6473704"/>
              <a:gd name="connsiteX211" fmla="*/ 5144781 w 7057521"/>
              <a:gd name="connsiteY211" fmla="*/ 1927400 h 6473704"/>
              <a:gd name="connsiteX212" fmla="*/ 4963317 w 7057521"/>
              <a:gd name="connsiteY212" fmla="*/ 2108862 h 6473704"/>
              <a:gd name="connsiteX213" fmla="*/ 4781857 w 7057521"/>
              <a:gd name="connsiteY213" fmla="*/ 1927400 h 6473704"/>
              <a:gd name="connsiteX214" fmla="*/ 4963317 w 7057521"/>
              <a:gd name="connsiteY214" fmla="*/ 1745938 h 6473704"/>
              <a:gd name="connsiteX215" fmla="*/ 4006945 w 7057521"/>
              <a:gd name="connsiteY215" fmla="*/ 1745938 h 6473704"/>
              <a:gd name="connsiteX216" fmla="*/ 4188409 w 7057521"/>
              <a:gd name="connsiteY216" fmla="*/ 1927400 h 6473704"/>
              <a:gd name="connsiteX217" fmla="*/ 4006945 w 7057521"/>
              <a:gd name="connsiteY217" fmla="*/ 2108862 h 6473704"/>
              <a:gd name="connsiteX218" fmla="*/ 3825485 w 7057521"/>
              <a:gd name="connsiteY218" fmla="*/ 1927400 h 6473704"/>
              <a:gd name="connsiteX219" fmla="*/ 4006945 w 7057521"/>
              <a:gd name="connsiteY219" fmla="*/ 1745938 h 6473704"/>
              <a:gd name="connsiteX220" fmla="*/ 3050577 w 7057521"/>
              <a:gd name="connsiteY220" fmla="*/ 1745938 h 6473704"/>
              <a:gd name="connsiteX221" fmla="*/ 3232037 w 7057521"/>
              <a:gd name="connsiteY221" fmla="*/ 1927400 h 6473704"/>
              <a:gd name="connsiteX222" fmla="*/ 3050577 w 7057521"/>
              <a:gd name="connsiteY222" fmla="*/ 2108862 h 6473704"/>
              <a:gd name="connsiteX223" fmla="*/ 2869113 w 7057521"/>
              <a:gd name="connsiteY223" fmla="*/ 1927400 h 6473704"/>
              <a:gd name="connsiteX224" fmla="*/ 3050577 w 7057521"/>
              <a:gd name="connsiteY224" fmla="*/ 1745938 h 6473704"/>
              <a:gd name="connsiteX225" fmla="*/ 2094205 w 7057521"/>
              <a:gd name="connsiteY225" fmla="*/ 1745938 h 6473704"/>
              <a:gd name="connsiteX226" fmla="*/ 2275665 w 7057521"/>
              <a:gd name="connsiteY226" fmla="*/ 1927400 h 6473704"/>
              <a:gd name="connsiteX227" fmla="*/ 2094205 w 7057521"/>
              <a:gd name="connsiteY227" fmla="*/ 2108862 h 6473704"/>
              <a:gd name="connsiteX228" fmla="*/ 1912741 w 7057521"/>
              <a:gd name="connsiteY228" fmla="*/ 1927400 h 6473704"/>
              <a:gd name="connsiteX229" fmla="*/ 2094205 w 7057521"/>
              <a:gd name="connsiteY229" fmla="*/ 1745938 h 6473704"/>
              <a:gd name="connsiteX230" fmla="*/ 1137833 w 7057521"/>
              <a:gd name="connsiteY230" fmla="*/ 1745938 h 6473704"/>
              <a:gd name="connsiteX231" fmla="*/ 1319295 w 7057521"/>
              <a:gd name="connsiteY231" fmla="*/ 1927400 h 6473704"/>
              <a:gd name="connsiteX232" fmla="*/ 1137833 w 7057521"/>
              <a:gd name="connsiteY232" fmla="*/ 2108862 h 6473704"/>
              <a:gd name="connsiteX233" fmla="*/ 956371 w 7057521"/>
              <a:gd name="connsiteY233" fmla="*/ 1927400 h 6473704"/>
              <a:gd name="connsiteX234" fmla="*/ 1137833 w 7057521"/>
              <a:gd name="connsiteY234" fmla="*/ 1745938 h 6473704"/>
              <a:gd name="connsiteX235" fmla="*/ 181462 w 7057521"/>
              <a:gd name="connsiteY235" fmla="*/ 1745938 h 6473704"/>
              <a:gd name="connsiteX236" fmla="*/ 362924 w 7057521"/>
              <a:gd name="connsiteY236" fmla="*/ 1927400 h 6473704"/>
              <a:gd name="connsiteX237" fmla="*/ 181462 w 7057521"/>
              <a:gd name="connsiteY237" fmla="*/ 2108862 h 6473704"/>
              <a:gd name="connsiteX238" fmla="*/ 0 w 7057521"/>
              <a:gd name="connsiteY238" fmla="*/ 1927400 h 6473704"/>
              <a:gd name="connsiteX239" fmla="*/ 181462 w 7057521"/>
              <a:gd name="connsiteY239" fmla="*/ 1745938 h 6473704"/>
              <a:gd name="connsiteX240" fmla="*/ 6876061 w 7057521"/>
              <a:gd name="connsiteY240" fmla="*/ 872969 h 6473704"/>
              <a:gd name="connsiteX241" fmla="*/ 7057521 w 7057521"/>
              <a:gd name="connsiteY241" fmla="*/ 1054431 h 6473704"/>
              <a:gd name="connsiteX242" fmla="*/ 6876061 w 7057521"/>
              <a:gd name="connsiteY242" fmla="*/ 1235893 h 6473704"/>
              <a:gd name="connsiteX243" fmla="*/ 6694597 w 7057521"/>
              <a:gd name="connsiteY243" fmla="*/ 1054431 h 6473704"/>
              <a:gd name="connsiteX244" fmla="*/ 6876061 w 7057521"/>
              <a:gd name="connsiteY244" fmla="*/ 872969 h 6473704"/>
              <a:gd name="connsiteX245" fmla="*/ 5919689 w 7057521"/>
              <a:gd name="connsiteY245" fmla="*/ 872969 h 6473704"/>
              <a:gd name="connsiteX246" fmla="*/ 6101149 w 7057521"/>
              <a:gd name="connsiteY246" fmla="*/ 1054431 h 6473704"/>
              <a:gd name="connsiteX247" fmla="*/ 5919689 w 7057521"/>
              <a:gd name="connsiteY247" fmla="*/ 1235893 h 6473704"/>
              <a:gd name="connsiteX248" fmla="*/ 5738225 w 7057521"/>
              <a:gd name="connsiteY248" fmla="*/ 1054431 h 6473704"/>
              <a:gd name="connsiteX249" fmla="*/ 5919689 w 7057521"/>
              <a:gd name="connsiteY249" fmla="*/ 872969 h 6473704"/>
              <a:gd name="connsiteX250" fmla="*/ 4963317 w 7057521"/>
              <a:gd name="connsiteY250" fmla="*/ 872969 h 6473704"/>
              <a:gd name="connsiteX251" fmla="*/ 5144781 w 7057521"/>
              <a:gd name="connsiteY251" fmla="*/ 1054431 h 6473704"/>
              <a:gd name="connsiteX252" fmla="*/ 4963317 w 7057521"/>
              <a:gd name="connsiteY252" fmla="*/ 1235893 h 6473704"/>
              <a:gd name="connsiteX253" fmla="*/ 4781857 w 7057521"/>
              <a:gd name="connsiteY253" fmla="*/ 1054431 h 6473704"/>
              <a:gd name="connsiteX254" fmla="*/ 4963317 w 7057521"/>
              <a:gd name="connsiteY254" fmla="*/ 872969 h 6473704"/>
              <a:gd name="connsiteX255" fmla="*/ 4006945 w 7057521"/>
              <a:gd name="connsiteY255" fmla="*/ 872969 h 6473704"/>
              <a:gd name="connsiteX256" fmla="*/ 4188409 w 7057521"/>
              <a:gd name="connsiteY256" fmla="*/ 1054431 h 6473704"/>
              <a:gd name="connsiteX257" fmla="*/ 4006945 w 7057521"/>
              <a:gd name="connsiteY257" fmla="*/ 1235893 h 6473704"/>
              <a:gd name="connsiteX258" fmla="*/ 3825485 w 7057521"/>
              <a:gd name="connsiteY258" fmla="*/ 1054431 h 6473704"/>
              <a:gd name="connsiteX259" fmla="*/ 4006945 w 7057521"/>
              <a:gd name="connsiteY259" fmla="*/ 872969 h 6473704"/>
              <a:gd name="connsiteX260" fmla="*/ 3050577 w 7057521"/>
              <a:gd name="connsiteY260" fmla="*/ 872969 h 6473704"/>
              <a:gd name="connsiteX261" fmla="*/ 3232037 w 7057521"/>
              <a:gd name="connsiteY261" fmla="*/ 1054431 h 6473704"/>
              <a:gd name="connsiteX262" fmla="*/ 3050577 w 7057521"/>
              <a:gd name="connsiteY262" fmla="*/ 1235893 h 6473704"/>
              <a:gd name="connsiteX263" fmla="*/ 2869113 w 7057521"/>
              <a:gd name="connsiteY263" fmla="*/ 1054431 h 6473704"/>
              <a:gd name="connsiteX264" fmla="*/ 3050577 w 7057521"/>
              <a:gd name="connsiteY264" fmla="*/ 872969 h 6473704"/>
              <a:gd name="connsiteX265" fmla="*/ 2094205 w 7057521"/>
              <a:gd name="connsiteY265" fmla="*/ 872969 h 6473704"/>
              <a:gd name="connsiteX266" fmla="*/ 2275665 w 7057521"/>
              <a:gd name="connsiteY266" fmla="*/ 1054431 h 6473704"/>
              <a:gd name="connsiteX267" fmla="*/ 2094205 w 7057521"/>
              <a:gd name="connsiteY267" fmla="*/ 1235893 h 6473704"/>
              <a:gd name="connsiteX268" fmla="*/ 1912741 w 7057521"/>
              <a:gd name="connsiteY268" fmla="*/ 1054431 h 6473704"/>
              <a:gd name="connsiteX269" fmla="*/ 2094205 w 7057521"/>
              <a:gd name="connsiteY269" fmla="*/ 872969 h 6473704"/>
              <a:gd name="connsiteX270" fmla="*/ 1137833 w 7057521"/>
              <a:gd name="connsiteY270" fmla="*/ 872969 h 6473704"/>
              <a:gd name="connsiteX271" fmla="*/ 1319295 w 7057521"/>
              <a:gd name="connsiteY271" fmla="*/ 1054431 h 6473704"/>
              <a:gd name="connsiteX272" fmla="*/ 1137833 w 7057521"/>
              <a:gd name="connsiteY272" fmla="*/ 1235893 h 6473704"/>
              <a:gd name="connsiteX273" fmla="*/ 956371 w 7057521"/>
              <a:gd name="connsiteY273" fmla="*/ 1054431 h 6473704"/>
              <a:gd name="connsiteX274" fmla="*/ 1137833 w 7057521"/>
              <a:gd name="connsiteY274" fmla="*/ 872969 h 6473704"/>
              <a:gd name="connsiteX275" fmla="*/ 181462 w 7057521"/>
              <a:gd name="connsiteY275" fmla="*/ 872969 h 6473704"/>
              <a:gd name="connsiteX276" fmla="*/ 362924 w 7057521"/>
              <a:gd name="connsiteY276" fmla="*/ 1054431 h 6473704"/>
              <a:gd name="connsiteX277" fmla="*/ 181462 w 7057521"/>
              <a:gd name="connsiteY277" fmla="*/ 1235893 h 6473704"/>
              <a:gd name="connsiteX278" fmla="*/ 0 w 7057521"/>
              <a:gd name="connsiteY278" fmla="*/ 1054431 h 6473704"/>
              <a:gd name="connsiteX279" fmla="*/ 181462 w 7057521"/>
              <a:gd name="connsiteY279" fmla="*/ 872969 h 6473704"/>
              <a:gd name="connsiteX280" fmla="*/ 6876061 w 7057521"/>
              <a:gd name="connsiteY280" fmla="*/ 0 h 6473704"/>
              <a:gd name="connsiteX281" fmla="*/ 7057521 w 7057521"/>
              <a:gd name="connsiteY281" fmla="*/ 181462 h 6473704"/>
              <a:gd name="connsiteX282" fmla="*/ 6876061 w 7057521"/>
              <a:gd name="connsiteY282" fmla="*/ 362924 h 6473704"/>
              <a:gd name="connsiteX283" fmla="*/ 6694597 w 7057521"/>
              <a:gd name="connsiteY283" fmla="*/ 181462 h 6473704"/>
              <a:gd name="connsiteX284" fmla="*/ 6876061 w 7057521"/>
              <a:gd name="connsiteY284" fmla="*/ 0 h 6473704"/>
              <a:gd name="connsiteX285" fmla="*/ 5919689 w 7057521"/>
              <a:gd name="connsiteY285" fmla="*/ 0 h 6473704"/>
              <a:gd name="connsiteX286" fmla="*/ 6101149 w 7057521"/>
              <a:gd name="connsiteY286" fmla="*/ 181462 h 6473704"/>
              <a:gd name="connsiteX287" fmla="*/ 5919689 w 7057521"/>
              <a:gd name="connsiteY287" fmla="*/ 362924 h 6473704"/>
              <a:gd name="connsiteX288" fmla="*/ 5738225 w 7057521"/>
              <a:gd name="connsiteY288" fmla="*/ 181462 h 6473704"/>
              <a:gd name="connsiteX289" fmla="*/ 5919689 w 7057521"/>
              <a:gd name="connsiteY289" fmla="*/ 0 h 6473704"/>
              <a:gd name="connsiteX290" fmla="*/ 4963317 w 7057521"/>
              <a:gd name="connsiteY290" fmla="*/ 0 h 6473704"/>
              <a:gd name="connsiteX291" fmla="*/ 5144781 w 7057521"/>
              <a:gd name="connsiteY291" fmla="*/ 181462 h 6473704"/>
              <a:gd name="connsiteX292" fmla="*/ 4963317 w 7057521"/>
              <a:gd name="connsiteY292" fmla="*/ 362924 h 6473704"/>
              <a:gd name="connsiteX293" fmla="*/ 4781857 w 7057521"/>
              <a:gd name="connsiteY293" fmla="*/ 181462 h 6473704"/>
              <a:gd name="connsiteX294" fmla="*/ 4963317 w 7057521"/>
              <a:gd name="connsiteY294" fmla="*/ 0 h 6473704"/>
              <a:gd name="connsiteX295" fmla="*/ 4006945 w 7057521"/>
              <a:gd name="connsiteY295" fmla="*/ 0 h 6473704"/>
              <a:gd name="connsiteX296" fmla="*/ 4188409 w 7057521"/>
              <a:gd name="connsiteY296" fmla="*/ 181462 h 6473704"/>
              <a:gd name="connsiteX297" fmla="*/ 4006945 w 7057521"/>
              <a:gd name="connsiteY297" fmla="*/ 362924 h 6473704"/>
              <a:gd name="connsiteX298" fmla="*/ 3825485 w 7057521"/>
              <a:gd name="connsiteY298" fmla="*/ 181462 h 6473704"/>
              <a:gd name="connsiteX299" fmla="*/ 4006945 w 7057521"/>
              <a:gd name="connsiteY299" fmla="*/ 0 h 6473704"/>
              <a:gd name="connsiteX300" fmla="*/ 3050577 w 7057521"/>
              <a:gd name="connsiteY300" fmla="*/ 0 h 6473704"/>
              <a:gd name="connsiteX301" fmla="*/ 3232037 w 7057521"/>
              <a:gd name="connsiteY301" fmla="*/ 181462 h 6473704"/>
              <a:gd name="connsiteX302" fmla="*/ 3050577 w 7057521"/>
              <a:gd name="connsiteY302" fmla="*/ 362924 h 6473704"/>
              <a:gd name="connsiteX303" fmla="*/ 2869113 w 7057521"/>
              <a:gd name="connsiteY303" fmla="*/ 181462 h 6473704"/>
              <a:gd name="connsiteX304" fmla="*/ 3050577 w 7057521"/>
              <a:gd name="connsiteY304" fmla="*/ 0 h 6473704"/>
              <a:gd name="connsiteX305" fmla="*/ 2094205 w 7057521"/>
              <a:gd name="connsiteY305" fmla="*/ 0 h 6473704"/>
              <a:gd name="connsiteX306" fmla="*/ 2275665 w 7057521"/>
              <a:gd name="connsiteY306" fmla="*/ 181462 h 6473704"/>
              <a:gd name="connsiteX307" fmla="*/ 2094205 w 7057521"/>
              <a:gd name="connsiteY307" fmla="*/ 362924 h 6473704"/>
              <a:gd name="connsiteX308" fmla="*/ 1912741 w 7057521"/>
              <a:gd name="connsiteY308" fmla="*/ 181462 h 6473704"/>
              <a:gd name="connsiteX309" fmla="*/ 2094205 w 7057521"/>
              <a:gd name="connsiteY309" fmla="*/ 0 h 6473704"/>
              <a:gd name="connsiteX310" fmla="*/ 1137833 w 7057521"/>
              <a:gd name="connsiteY310" fmla="*/ 0 h 6473704"/>
              <a:gd name="connsiteX311" fmla="*/ 1319295 w 7057521"/>
              <a:gd name="connsiteY311" fmla="*/ 181462 h 6473704"/>
              <a:gd name="connsiteX312" fmla="*/ 1137833 w 7057521"/>
              <a:gd name="connsiteY312" fmla="*/ 362924 h 6473704"/>
              <a:gd name="connsiteX313" fmla="*/ 956371 w 7057521"/>
              <a:gd name="connsiteY313" fmla="*/ 181462 h 6473704"/>
              <a:gd name="connsiteX314" fmla="*/ 1137833 w 7057521"/>
              <a:gd name="connsiteY314" fmla="*/ 0 h 6473704"/>
              <a:gd name="connsiteX315" fmla="*/ 181462 w 7057521"/>
              <a:gd name="connsiteY315" fmla="*/ 0 h 6473704"/>
              <a:gd name="connsiteX316" fmla="*/ 362924 w 7057521"/>
              <a:gd name="connsiteY316" fmla="*/ 181462 h 6473704"/>
              <a:gd name="connsiteX317" fmla="*/ 181462 w 7057521"/>
              <a:gd name="connsiteY317" fmla="*/ 362924 h 6473704"/>
              <a:gd name="connsiteX318" fmla="*/ 0 w 7057521"/>
              <a:gd name="connsiteY318" fmla="*/ 181462 h 6473704"/>
              <a:gd name="connsiteX319" fmla="*/ 181462 w 7057521"/>
              <a:gd name="connsiteY319" fmla="*/ 0 h 6473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</a:cxnLst>
            <a:rect l="l" t="t" r="r" b="b"/>
            <a:pathLst>
              <a:path w="7057521" h="6473704">
                <a:moveTo>
                  <a:pt x="6876061" y="6110780"/>
                </a:moveTo>
                <a:cubicBezTo>
                  <a:pt x="6976277" y="6110780"/>
                  <a:pt x="7057521" y="6192023"/>
                  <a:pt x="7057521" y="6292242"/>
                </a:cubicBezTo>
                <a:cubicBezTo>
                  <a:pt x="7057521" y="6392461"/>
                  <a:pt x="6976277" y="6473704"/>
                  <a:pt x="6876061" y="6473704"/>
                </a:cubicBezTo>
                <a:cubicBezTo>
                  <a:pt x="6775841" y="6473704"/>
                  <a:pt x="6694597" y="6392461"/>
                  <a:pt x="6694597" y="6292242"/>
                </a:cubicBezTo>
                <a:cubicBezTo>
                  <a:pt x="6694597" y="6192023"/>
                  <a:pt x="6775841" y="6110780"/>
                  <a:pt x="6876061" y="6110780"/>
                </a:cubicBezTo>
                <a:close/>
                <a:moveTo>
                  <a:pt x="5919689" y="6110780"/>
                </a:moveTo>
                <a:cubicBezTo>
                  <a:pt x="6019909" y="6110780"/>
                  <a:pt x="6101149" y="6192023"/>
                  <a:pt x="6101149" y="6292242"/>
                </a:cubicBezTo>
                <a:cubicBezTo>
                  <a:pt x="6101149" y="6392461"/>
                  <a:pt x="6019909" y="6473704"/>
                  <a:pt x="5919689" y="6473704"/>
                </a:cubicBezTo>
                <a:cubicBezTo>
                  <a:pt x="5819469" y="6473704"/>
                  <a:pt x="5738225" y="6392461"/>
                  <a:pt x="5738225" y="6292242"/>
                </a:cubicBezTo>
                <a:cubicBezTo>
                  <a:pt x="5738225" y="6192023"/>
                  <a:pt x="5819469" y="6110780"/>
                  <a:pt x="5919689" y="6110780"/>
                </a:cubicBezTo>
                <a:close/>
                <a:moveTo>
                  <a:pt x="4963317" y="6110780"/>
                </a:moveTo>
                <a:cubicBezTo>
                  <a:pt x="5063537" y="6110780"/>
                  <a:pt x="5144781" y="6192023"/>
                  <a:pt x="5144781" y="6292242"/>
                </a:cubicBezTo>
                <a:cubicBezTo>
                  <a:pt x="5144781" y="6392461"/>
                  <a:pt x="5063537" y="6473704"/>
                  <a:pt x="4963317" y="6473704"/>
                </a:cubicBezTo>
                <a:cubicBezTo>
                  <a:pt x="4863097" y="6473704"/>
                  <a:pt x="4781857" y="6392461"/>
                  <a:pt x="4781857" y="6292242"/>
                </a:cubicBezTo>
                <a:cubicBezTo>
                  <a:pt x="4781857" y="6192023"/>
                  <a:pt x="4863097" y="6110780"/>
                  <a:pt x="4963317" y="6110780"/>
                </a:cubicBezTo>
                <a:close/>
                <a:moveTo>
                  <a:pt x="4006945" y="6110780"/>
                </a:moveTo>
                <a:cubicBezTo>
                  <a:pt x="4107165" y="6110780"/>
                  <a:pt x="4188409" y="6192023"/>
                  <a:pt x="4188409" y="6292242"/>
                </a:cubicBezTo>
                <a:cubicBezTo>
                  <a:pt x="4188409" y="6392461"/>
                  <a:pt x="4107165" y="6473704"/>
                  <a:pt x="4006945" y="6473704"/>
                </a:cubicBezTo>
                <a:cubicBezTo>
                  <a:pt x="3906729" y="6473704"/>
                  <a:pt x="3825485" y="6392461"/>
                  <a:pt x="3825485" y="6292242"/>
                </a:cubicBezTo>
                <a:cubicBezTo>
                  <a:pt x="3825485" y="6192023"/>
                  <a:pt x="3906729" y="6110780"/>
                  <a:pt x="4006945" y="6110780"/>
                </a:cubicBezTo>
                <a:close/>
                <a:moveTo>
                  <a:pt x="3050577" y="6110780"/>
                </a:moveTo>
                <a:cubicBezTo>
                  <a:pt x="3150793" y="6110780"/>
                  <a:pt x="3232037" y="6192023"/>
                  <a:pt x="3232037" y="6292242"/>
                </a:cubicBezTo>
                <a:cubicBezTo>
                  <a:pt x="3232037" y="6392461"/>
                  <a:pt x="3150793" y="6473704"/>
                  <a:pt x="3050577" y="6473704"/>
                </a:cubicBezTo>
                <a:cubicBezTo>
                  <a:pt x="2950357" y="6473704"/>
                  <a:pt x="2869113" y="6392461"/>
                  <a:pt x="2869113" y="6292242"/>
                </a:cubicBezTo>
                <a:cubicBezTo>
                  <a:pt x="2869113" y="6192023"/>
                  <a:pt x="2950357" y="6110780"/>
                  <a:pt x="3050577" y="6110780"/>
                </a:cubicBezTo>
                <a:close/>
                <a:moveTo>
                  <a:pt x="2094205" y="6110780"/>
                </a:moveTo>
                <a:cubicBezTo>
                  <a:pt x="2194425" y="6110780"/>
                  <a:pt x="2275665" y="6192023"/>
                  <a:pt x="2275665" y="6292242"/>
                </a:cubicBezTo>
                <a:cubicBezTo>
                  <a:pt x="2275665" y="6392461"/>
                  <a:pt x="2194425" y="6473704"/>
                  <a:pt x="2094205" y="6473704"/>
                </a:cubicBezTo>
                <a:cubicBezTo>
                  <a:pt x="1993985" y="6473704"/>
                  <a:pt x="1912741" y="6392461"/>
                  <a:pt x="1912741" y="6292242"/>
                </a:cubicBezTo>
                <a:cubicBezTo>
                  <a:pt x="1912741" y="6192023"/>
                  <a:pt x="1993985" y="6110780"/>
                  <a:pt x="2094205" y="6110780"/>
                </a:cubicBezTo>
                <a:close/>
                <a:moveTo>
                  <a:pt x="1137833" y="6110780"/>
                </a:moveTo>
                <a:cubicBezTo>
                  <a:pt x="1238052" y="6110780"/>
                  <a:pt x="1319295" y="6192023"/>
                  <a:pt x="1319295" y="6292242"/>
                </a:cubicBezTo>
                <a:cubicBezTo>
                  <a:pt x="1319295" y="6392461"/>
                  <a:pt x="1238052" y="6473704"/>
                  <a:pt x="1137833" y="6473704"/>
                </a:cubicBezTo>
                <a:cubicBezTo>
                  <a:pt x="1037614" y="6473704"/>
                  <a:pt x="956371" y="6392461"/>
                  <a:pt x="956371" y="6292242"/>
                </a:cubicBezTo>
                <a:cubicBezTo>
                  <a:pt x="956371" y="6192023"/>
                  <a:pt x="1037614" y="6110780"/>
                  <a:pt x="1137833" y="6110780"/>
                </a:cubicBezTo>
                <a:close/>
                <a:moveTo>
                  <a:pt x="181462" y="6110780"/>
                </a:moveTo>
                <a:cubicBezTo>
                  <a:pt x="281681" y="6110780"/>
                  <a:pt x="362924" y="6192023"/>
                  <a:pt x="362924" y="6292242"/>
                </a:cubicBezTo>
                <a:cubicBezTo>
                  <a:pt x="362924" y="6392461"/>
                  <a:pt x="281681" y="6473704"/>
                  <a:pt x="181462" y="6473704"/>
                </a:cubicBezTo>
                <a:cubicBezTo>
                  <a:pt x="81243" y="6473704"/>
                  <a:pt x="0" y="6392461"/>
                  <a:pt x="0" y="6292242"/>
                </a:cubicBezTo>
                <a:cubicBezTo>
                  <a:pt x="0" y="6192023"/>
                  <a:pt x="81243" y="6110780"/>
                  <a:pt x="181462" y="6110780"/>
                </a:cubicBezTo>
                <a:close/>
                <a:moveTo>
                  <a:pt x="6876061" y="5237814"/>
                </a:moveTo>
                <a:cubicBezTo>
                  <a:pt x="6976277" y="5237814"/>
                  <a:pt x="7057521" y="5319057"/>
                  <a:pt x="7057521" y="5419276"/>
                </a:cubicBezTo>
                <a:cubicBezTo>
                  <a:pt x="7057521" y="5519495"/>
                  <a:pt x="6976277" y="5600738"/>
                  <a:pt x="6876061" y="5600738"/>
                </a:cubicBezTo>
                <a:cubicBezTo>
                  <a:pt x="6775841" y="5600738"/>
                  <a:pt x="6694597" y="5519495"/>
                  <a:pt x="6694597" y="5419276"/>
                </a:cubicBezTo>
                <a:cubicBezTo>
                  <a:pt x="6694597" y="5319057"/>
                  <a:pt x="6775841" y="5237814"/>
                  <a:pt x="6876061" y="5237814"/>
                </a:cubicBezTo>
                <a:close/>
                <a:moveTo>
                  <a:pt x="5919689" y="5237814"/>
                </a:moveTo>
                <a:cubicBezTo>
                  <a:pt x="6019909" y="5237814"/>
                  <a:pt x="6101149" y="5319057"/>
                  <a:pt x="6101149" y="5419276"/>
                </a:cubicBezTo>
                <a:cubicBezTo>
                  <a:pt x="6101149" y="5519495"/>
                  <a:pt x="6019909" y="5600738"/>
                  <a:pt x="5919689" y="5600738"/>
                </a:cubicBezTo>
                <a:cubicBezTo>
                  <a:pt x="5819469" y="5600738"/>
                  <a:pt x="5738225" y="5519495"/>
                  <a:pt x="5738225" y="5419276"/>
                </a:cubicBezTo>
                <a:cubicBezTo>
                  <a:pt x="5738225" y="5319057"/>
                  <a:pt x="5819469" y="5237814"/>
                  <a:pt x="5919689" y="5237814"/>
                </a:cubicBezTo>
                <a:close/>
                <a:moveTo>
                  <a:pt x="4963317" y="5237814"/>
                </a:moveTo>
                <a:cubicBezTo>
                  <a:pt x="5063537" y="5237814"/>
                  <a:pt x="5144781" y="5319057"/>
                  <a:pt x="5144781" y="5419276"/>
                </a:cubicBezTo>
                <a:cubicBezTo>
                  <a:pt x="5144781" y="5519495"/>
                  <a:pt x="5063537" y="5600738"/>
                  <a:pt x="4963317" y="5600738"/>
                </a:cubicBezTo>
                <a:cubicBezTo>
                  <a:pt x="4863097" y="5600738"/>
                  <a:pt x="4781857" y="5519495"/>
                  <a:pt x="4781857" y="5419276"/>
                </a:cubicBezTo>
                <a:cubicBezTo>
                  <a:pt x="4781857" y="5319057"/>
                  <a:pt x="4863097" y="5237814"/>
                  <a:pt x="4963317" y="5237814"/>
                </a:cubicBezTo>
                <a:close/>
                <a:moveTo>
                  <a:pt x="4006945" y="5237814"/>
                </a:moveTo>
                <a:cubicBezTo>
                  <a:pt x="4107165" y="5237814"/>
                  <a:pt x="4188409" y="5319057"/>
                  <a:pt x="4188409" y="5419276"/>
                </a:cubicBezTo>
                <a:cubicBezTo>
                  <a:pt x="4188409" y="5519495"/>
                  <a:pt x="4107165" y="5600738"/>
                  <a:pt x="4006945" y="5600738"/>
                </a:cubicBezTo>
                <a:cubicBezTo>
                  <a:pt x="3906729" y="5600738"/>
                  <a:pt x="3825485" y="5519495"/>
                  <a:pt x="3825485" y="5419276"/>
                </a:cubicBezTo>
                <a:cubicBezTo>
                  <a:pt x="3825485" y="5319057"/>
                  <a:pt x="3906729" y="5237814"/>
                  <a:pt x="4006945" y="5237814"/>
                </a:cubicBezTo>
                <a:close/>
                <a:moveTo>
                  <a:pt x="3050577" y="5237814"/>
                </a:moveTo>
                <a:cubicBezTo>
                  <a:pt x="3150793" y="5237814"/>
                  <a:pt x="3232037" y="5319057"/>
                  <a:pt x="3232037" y="5419276"/>
                </a:cubicBezTo>
                <a:cubicBezTo>
                  <a:pt x="3232037" y="5519495"/>
                  <a:pt x="3150793" y="5600738"/>
                  <a:pt x="3050577" y="5600738"/>
                </a:cubicBezTo>
                <a:cubicBezTo>
                  <a:pt x="2950357" y="5600738"/>
                  <a:pt x="2869113" y="5519495"/>
                  <a:pt x="2869113" y="5419276"/>
                </a:cubicBezTo>
                <a:cubicBezTo>
                  <a:pt x="2869113" y="5319057"/>
                  <a:pt x="2950357" y="5237814"/>
                  <a:pt x="3050577" y="5237814"/>
                </a:cubicBezTo>
                <a:close/>
                <a:moveTo>
                  <a:pt x="2094205" y="5237814"/>
                </a:moveTo>
                <a:cubicBezTo>
                  <a:pt x="2194425" y="5237814"/>
                  <a:pt x="2275665" y="5319057"/>
                  <a:pt x="2275665" y="5419276"/>
                </a:cubicBezTo>
                <a:cubicBezTo>
                  <a:pt x="2275665" y="5519495"/>
                  <a:pt x="2194425" y="5600738"/>
                  <a:pt x="2094205" y="5600738"/>
                </a:cubicBezTo>
                <a:cubicBezTo>
                  <a:pt x="1993985" y="5600738"/>
                  <a:pt x="1912741" y="5519495"/>
                  <a:pt x="1912741" y="5419276"/>
                </a:cubicBezTo>
                <a:cubicBezTo>
                  <a:pt x="1912741" y="5319057"/>
                  <a:pt x="1993985" y="5237814"/>
                  <a:pt x="2094205" y="5237814"/>
                </a:cubicBezTo>
                <a:close/>
                <a:moveTo>
                  <a:pt x="1137833" y="5237814"/>
                </a:moveTo>
                <a:cubicBezTo>
                  <a:pt x="1238052" y="5237814"/>
                  <a:pt x="1319295" y="5319057"/>
                  <a:pt x="1319295" y="5419276"/>
                </a:cubicBezTo>
                <a:cubicBezTo>
                  <a:pt x="1319295" y="5519495"/>
                  <a:pt x="1238052" y="5600738"/>
                  <a:pt x="1137833" y="5600738"/>
                </a:cubicBezTo>
                <a:cubicBezTo>
                  <a:pt x="1037614" y="5600738"/>
                  <a:pt x="956371" y="5519495"/>
                  <a:pt x="956371" y="5419276"/>
                </a:cubicBezTo>
                <a:cubicBezTo>
                  <a:pt x="956371" y="5319057"/>
                  <a:pt x="1037614" y="5237814"/>
                  <a:pt x="1137833" y="5237814"/>
                </a:cubicBezTo>
                <a:close/>
                <a:moveTo>
                  <a:pt x="181462" y="5237814"/>
                </a:moveTo>
                <a:cubicBezTo>
                  <a:pt x="281681" y="5237814"/>
                  <a:pt x="362924" y="5319057"/>
                  <a:pt x="362924" y="5419276"/>
                </a:cubicBezTo>
                <a:cubicBezTo>
                  <a:pt x="362924" y="5519495"/>
                  <a:pt x="281681" y="5600738"/>
                  <a:pt x="181462" y="5600738"/>
                </a:cubicBezTo>
                <a:cubicBezTo>
                  <a:pt x="81243" y="5600738"/>
                  <a:pt x="0" y="5519495"/>
                  <a:pt x="0" y="5419276"/>
                </a:cubicBezTo>
                <a:cubicBezTo>
                  <a:pt x="0" y="5319057"/>
                  <a:pt x="81243" y="5237814"/>
                  <a:pt x="181462" y="5237814"/>
                </a:cubicBezTo>
                <a:close/>
                <a:moveTo>
                  <a:pt x="6876061" y="4364845"/>
                </a:moveTo>
                <a:cubicBezTo>
                  <a:pt x="6976277" y="4364845"/>
                  <a:pt x="7057521" y="4446088"/>
                  <a:pt x="7057521" y="4546307"/>
                </a:cubicBezTo>
                <a:cubicBezTo>
                  <a:pt x="7057521" y="4646526"/>
                  <a:pt x="6976277" y="4727769"/>
                  <a:pt x="6876061" y="4727769"/>
                </a:cubicBezTo>
                <a:cubicBezTo>
                  <a:pt x="6775841" y="4727769"/>
                  <a:pt x="6694597" y="4646526"/>
                  <a:pt x="6694597" y="4546307"/>
                </a:cubicBezTo>
                <a:cubicBezTo>
                  <a:pt x="6694597" y="4446088"/>
                  <a:pt x="6775841" y="4364845"/>
                  <a:pt x="6876061" y="4364845"/>
                </a:cubicBezTo>
                <a:close/>
                <a:moveTo>
                  <a:pt x="5919689" y="4364845"/>
                </a:moveTo>
                <a:cubicBezTo>
                  <a:pt x="6019909" y="4364845"/>
                  <a:pt x="6101149" y="4446088"/>
                  <a:pt x="6101149" y="4546307"/>
                </a:cubicBezTo>
                <a:cubicBezTo>
                  <a:pt x="6101149" y="4646526"/>
                  <a:pt x="6019909" y="4727769"/>
                  <a:pt x="5919689" y="4727769"/>
                </a:cubicBezTo>
                <a:cubicBezTo>
                  <a:pt x="5819469" y="4727769"/>
                  <a:pt x="5738225" y="4646526"/>
                  <a:pt x="5738225" y="4546307"/>
                </a:cubicBezTo>
                <a:cubicBezTo>
                  <a:pt x="5738225" y="4446088"/>
                  <a:pt x="5819469" y="4364845"/>
                  <a:pt x="5919689" y="4364845"/>
                </a:cubicBezTo>
                <a:close/>
                <a:moveTo>
                  <a:pt x="4963317" y="4364845"/>
                </a:moveTo>
                <a:cubicBezTo>
                  <a:pt x="5063537" y="4364845"/>
                  <a:pt x="5144781" y="4446088"/>
                  <a:pt x="5144781" y="4546307"/>
                </a:cubicBezTo>
                <a:cubicBezTo>
                  <a:pt x="5144781" y="4646526"/>
                  <a:pt x="5063537" y="4727769"/>
                  <a:pt x="4963317" y="4727769"/>
                </a:cubicBezTo>
                <a:cubicBezTo>
                  <a:pt x="4863097" y="4727769"/>
                  <a:pt x="4781857" y="4646526"/>
                  <a:pt x="4781857" y="4546307"/>
                </a:cubicBezTo>
                <a:cubicBezTo>
                  <a:pt x="4781857" y="4446088"/>
                  <a:pt x="4863097" y="4364845"/>
                  <a:pt x="4963317" y="4364845"/>
                </a:cubicBezTo>
                <a:close/>
                <a:moveTo>
                  <a:pt x="4006945" y="4364845"/>
                </a:moveTo>
                <a:cubicBezTo>
                  <a:pt x="4107165" y="4364845"/>
                  <a:pt x="4188409" y="4446088"/>
                  <a:pt x="4188409" y="4546307"/>
                </a:cubicBezTo>
                <a:cubicBezTo>
                  <a:pt x="4188409" y="4646526"/>
                  <a:pt x="4107165" y="4727769"/>
                  <a:pt x="4006945" y="4727769"/>
                </a:cubicBezTo>
                <a:cubicBezTo>
                  <a:pt x="3906729" y="4727769"/>
                  <a:pt x="3825485" y="4646526"/>
                  <a:pt x="3825485" y="4546307"/>
                </a:cubicBezTo>
                <a:cubicBezTo>
                  <a:pt x="3825485" y="4446088"/>
                  <a:pt x="3906729" y="4364845"/>
                  <a:pt x="4006945" y="4364845"/>
                </a:cubicBezTo>
                <a:close/>
                <a:moveTo>
                  <a:pt x="3050577" y="4364845"/>
                </a:moveTo>
                <a:cubicBezTo>
                  <a:pt x="3150793" y="4364845"/>
                  <a:pt x="3232037" y="4446088"/>
                  <a:pt x="3232037" y="4546307"/>
                </a:cubicBezTo>
                <a:cubicBezTo>
                  <a:pt x="3232037" y="4646526"/>
                  <a:pt x="3150793" y="4727769"/>
                  <a:pt x="3050577" y="4727769"/>
                </a:cubicBezTo>
                <a:cubicBezTo>
                  <a:pt x="2950357" y="4727769"/>
                  <a:pt x="2869113" y="4646526"/>
                  <a:pt x="2869113" y="4546307"/>
                </a:cubicBezTo>
                <a:cubicBezTo>
                  <a:pt x="2869113" y="4446088"/>
                  <a:pt x="2950357" y="4364845"/>
                  <a:pt x="3050577" y="4364845"/>
                </a:cubicBezTo>
                <a:close/>
                <a:moveTo>
                  <a:pt x="2094205" y="4364845"/>
                </a:moveTo>
                <a:cubicBezTo>
                  <a:pt x="2194425" y="4364845"/>
                  <a:pt x="2275665" y="4446088"/>
                  <a:pt x="2275665" y="4546307"/>
                </a:cubicBezTo>
                <a:cubicBezTo>
                  <a:pt x="2275665" y="4646526"/>
                  <a:pt x="2194425" y="4727769"/>
                  <a:pt x="2094205" y="4727769"/>
                </a:cubicBezTo>
                <a:cubicBezTo>
                  <a:pt x="1993985" y="4727769"/>
                  <a:pt x="1912741" y="4646526"/>
                  <a:pt x="1912741" y="4546307"/>
                </a:cubicBezTo>
                <a:cubicBezTo>
                  <a:pt x="1912741" y="4446088"/>
                  <a:pt x="1993985" y="4364845"/>
                  <a:pt x="2094205" y="4364845"/>
                </a:cubicBezTo>
                <a:close/>
                <a:moveTo>
                  <a:pt x="1137833" y="4364845"/>
                </a:moveTo>
                <a:cubicBezTo>
                  <a:pt x="1238052" y="4364845"/>
                  <a:pt x="1319295" y="4446088"/>
                  <a:pt x="1319295" y="4546307"/>
                </a:cubicBezTo>
                <a:cubicBezTo>
                  <a:pt x="1319295" y="4646526"/>
                  <a:pt x="1238052" y="4727769"/>
                  <a:pt x="1137833" y="4727769"/>
                </a:cubicBezTo>
                <a:cubicBezTo>
                  <a:pt x="1037614" y="4727769"/>
                  <a:pt x="956371" y="4646526"/>
                  <a:pt x="956371" y="4546307"/>
                </a:cubicBezTo>
                <a:cubicBezTo>
                  <a:pt x="956371" y="4446088"/>
                  <a:pt x="1037614" y="4364845"/>
                  <a:pt x="1137833" y="4364845"/>
                </a:cubicBezTo>
                <a:close/>
                <a:moveTo>
                  <a:pt x="181462" y="4364845"/>
                </a:moveTo>
                <a:cubicBezTo>
                  <a:pt x="281681" y="4364845"/>
                  <a:pt x="362924" y="4446088"/>
                  <a:pt x="362924" y="4546307"/>
                </a:cubicBezTo>
                <a:cubicBezTo>
                  <a:pt x="362924" y="4646526"/>
                  <a:pt x="281681" y="4727769"/>
                  <a:pt x="181462" y="4727769"/>
                </a:cubicBezTo>
                <a:cubicBezTo>
                  <a:pt x="81243" y="4727769"/>
                  <a:pt x="0" y="4646526"/>
                  <a:pt x="0" y="4546307"/>
                </a:cubicBezTo>
                <a:cubicBezTo>
                  <a:pt x="0" y="4446088"/>
                  <a:pt x="81243" y="4364845"/>
                  <a:pt x="181462" y="4364845"/>
                </a:cubicBezTo>
                <a:close/>
                <a:moveTo>
                  <a:pt x="6876061" y="3491876"/>
                </a:moveTo>
                <a:cubicBezTo>
                  <a:pt x="6976277" y="3491876"/>
                  <a:pt x="7057521" y="3573119"/>
                  <a:pt x="7057521" y="3673338"/>
                </a:cubicBezTo>
                <a:cubicBezTo>
                  <a:pt x="7057521" y="3773557"/>
                  <a:pt x="6976277" y="3854800"/>
                  <a:pt x="6876061" y="3854800"/>
                </a:cubicBezTo>
                <a:cubicBezTo>
                  <a:pt x="6775841" y="3854800"/>
                  <a:pt x="6694597" y="3773557"/>
                  <a:pt x="6694597" y="3673338"/>
                </a:cubicBezTo>
                <a:cubicBezTo>
                  <a:pt x="6694597" y="3573119"/>
                  <a:pt x="6775841" y="3491876"/>
                  <a:pt x="6876061" y="3491876"/>
                </a:cubicBezTo>
                <a:close/>
                <a:moveTo>
                  <a:pt x="5919689" y="3491876"/>
                </a:moveTo>
                <a:cubicBezTo>
                  <a:pt x="6019909" y="3491876"/>
                  <a:pt x="6101149" y="3573119"/>
                  <a:pt x="6101149" y="3673338"/>
                </a:cubicBezTo>
                <a:cubicBezTo>
                  <a:pt x="6101149" y="3773557"/>
                  <a:pt x="6019909" y="3854800"/>
                  <a:pt x="5919689" y="3854800"/>
                </a:cubicBezTo>
                <a:cubicBezTo>
                  <a:pt x="5819469" y="3854800"/>
                  <a:pt x="5738225" y="3773557"/>
                  <a:pt x="5738225" y="3673338"/>
                </a:cubicBezTo>
                <a:cubicBezTo>
                  <a:pt x="5738225" y="3573119"/>
                  <a:pt x="5819469" y="3491876"/>
                  <a:pt x="5919689" y="3491876"/>
                </a:cubicBezTo>
                <a:close/>
                <a:moveTo>
                  <a:pt x="4963317" y="3491876"/>
                </a:moveTo>
                <a:cubicBezTo>
                  <a:pt x="5063537" y="3491876"/>
                  <a:pt x="5144781" y="3573119"/>
                  <a:pt x="5144781" y="3673338"/>
                </a:cubicBezTo>
                <a:cubicBezTo>
                  <a:pt x="5144781" y="3773557"/>
                  <a:pt x="5063537" y="3854800"/>
                  <a:pt x="4963317" y="3854800"/>
                </a:cubicBezTo>
                <a:cubicBezTo>
                  <a:pt x="4863097" y="3854800"/>
                  <a:pt x="4781857" y="3773557"/>
                  <a:pt x="4781857" y="3673338"/>
                </a:cubicBezTo>
                <a:cubicBezTo>
                  <a:pt x="4781857" y="3573119"/>
                  <a:pt x="4863097" y="3491876"/>
                  <a:pt x="4963317" y="3491876"/>
                </a:cubicBezTo>
                <a:close/>
                <a:moveTo>
                  <a:pt x="4006945" y="3491876"/>
                </a:moveTo>
                <a:cubicBezTo>
                  <a:pt x="4107165" y="3491876"/>
                  <a:pt x="4188409" y="3573119"/>
                  <a:pt x="4188409" y="3673338"/>
                </a:cubicBezTo>
                <a:cubicBezTo>
                  <a:pt x="4188409" y="3773557"/>
                  <a:pt x="4107165" y="3854800"/>
                  <a:pt x="4006945" y="3854800"/>
                </a:cubicBezTo>
                <a:cubicBezTo>
                  <a:pt x="3906729" y="3854800"/>
                  <a:pt x="3825485" y="3773557"/>
                  <a:pt x="3825485" y="3673338"/>
                </a:cubicBezTo>
                <a:cubicBezTo>
                  <a:pt x="3825485" y="3573119"/>
                  <a:pt x="3906729" y="3491876"/>
                  <a:pt x="4006945" y="3491876"/>
                </a:cubicBezTo>
                <a:close/>
                <a:moveTo>
                  <a:pt x="3050577" y="3491876"/>
                </a:moveTo>
                <a:cubicBezTo>
                  <a:pt x="3150793" y="3491876"/>
                  <a:pt x="3232037" y="3573119"/>
                  <a:pt x="3232037" y="3673338"/>
                </a:cubicBezTo>
                <a:cubicBezTo>
                  <a:pt x="3232037" y="3773557"/>
                  <a:pt x="3150793" y="3854800"/>
                  <a:pt x="3050577" y="3854800"/>
                </a:cubicBezTo>
                <a:cubicBezTo>
                  <a:pt x="2950357" y="3854800"/>
                  <a:pt x="2869113" y="3773557"/>
                  <a:pt x="2869113" y="3673338"/>
                </a:cubicBezTo>
                <a:cubicBezTo>
                  <a:pt x="2869113" y="3573119"/>
                  <a:pt x="2950357" y="3491876"/>
                  <a:pt x="3050577" y="3491876"/>
                </a:cubicBezTo>
                <a:close/>
                <a:moveTo>
                  <a:pt x="2094205" y="3491876"/>
                </a:moveTo>
                <a:cubicBezTo>
                  <a:pt x="2194425" y="3491876"/>
                  <a:pt x="2275665" y="3573119"/>
                  <a:pt x="2275665" y="3673338"/>
                </a:cubicBezTo>
                <a:cubicBezTo>
                  <a:pt x="2275665" y="3773557"/>
                  <a:pt x="2194425" y="3854800"/>
                  <a:pt x="2094205" y="3854800"/>
                </a:cubicBezTo>
                <a:cubicBezTo>
                  <a:pt x="1993985" y="3854800"/>
                  <a:pt x="1912741" y="3773557"/>
                  <a:pt x="1912741" y="3673338"/>
                </a:cubicBezTo>
                <a:cubicBezTo>
                  <a:pt x="1912741" y="3573119"/>
                  <a:pt x="1993985" y="3491876"/>
                  <a:pt x="2094205" y="3491876"/>
                </a:cubicBezTo>
                <a:close/>
                <a:moveTo>
                  <a:pt x="1137833" y="3491876"/>
                </a:moveTo>
                <a:cubicBezTo>
                  <a:pt x="1238052" y="3491876"/>
                  <a:pt x="1319295" y="3573119"/>
                  <a:pt x="1319295" y="3673338"/>
                </a:cubicBezTo>
                <a:cubicBezTo>
                  <a:pt x="1319295" y="3773557"/>
                  <a:pt x="1238052" y="3854800"/>
                  <a:pt x="1137833" y="3854800"/>
                </a:cubicBezTo>
                <a:cubicBezTo>
                  <a:pt x="1037614" y="3854800"/>
                  <a:pt x="956371" y="3773557"/>
                  <a:pt x="956371" y="3673338"/>
                </a:cubicBezTo>
                <a:cubicBezTo>
                  <a:pt x="956371" y="3573119"/>
                  <a:pt x="1037614" y="3491876"/>
                  <a:pt x="1137833" y="3491876"/>
                </a:cubicBezTo>
                <a:close/>
                <a:moveTo>
                  <a:pt x="181462" y="3491876"/>
                </a:moveTo>
                <a:cubicBezTo>
                  <a:pt x="281681" y="3491876"/>
                  <a:pt x="362924" y="3573119"/>
                  <a:pt x="362924" y="3673338"/>
                </a:cubicBezTo>
                <a:cubicBezTo>
                  <a:pt x="362924" y="3773557"/>
                  <a:pt x="281681" y="3854800"/>
                  <a:pt x="181462" y="3854800"/>
                </a:cubicBezTo>
                <a:cubicBezTo>
                  <a:pt x="81243" y="3854800"/>
                  <a:pt x="0" y="3773557"/>
                  <a:pt x="0" y="3673338"/>
                </a:cubicBezTo>
                <a:cubicBezTo>
                  <a:pt x="0" y="3573119"/>
                  <a:pt x="81243" y="3491876"/>
                  <a:pt x="181462" y="3491876"/>
                </a:cubicBezTo>
                <a:close/>
                <a:moveTo>
                  <a:pt x="6876061" y="2618907"/>
                </a:moveTo>
                <a:cubicBezTo>
                  <a:pt x="6976277" y="2618907"/>
                  <a:pt x="7057521" y="2700150"/>
                  <a:pt x="7057521" y="2800369"/>
                </a:cubicBezTo>
                <a:cubicBezTo>
                  <a:pt x="7057521" y="2900588"/>
                  <a:pt x="6976277" y="2981831"/>
                  <a:pt x="6876061" y="2981831"/>
                </a:cubicBezTo>
                <a:cubicBezTo>
                  <a:pt x="6775841" y="2981831"/>
                  <a:pt x="6694597" y="2900588"/>
                  <a:pt x="6694597" y="2800369"/>
                </a:cubicBezTo>
                <a:cubicBezTo>
                  <a:pt x="6694597" y="2700150"/>
                  <a:pt x="6775841" y="2618907"/>
                  <a:pt x="6876061" y="2618907"/>
                </a:cubicBezTo>
                <a:close/>
                <a:moveTo>
                  <a:pt x="5919689" y="2618907"/>
                </a:moveTo>
                <a:cubicBezTo>
                  <a:pt x="6019909" y="2618907"/>
                  <a:pt x="6101149" y="2700150"/>
                  <a:pt x="6101149" y="2800369"/>
                </a:cubicBezTo>
                <a:cubicBezTo>
                  <a:pt x="6101149" y="2900588"/>
                  <a:pt x="6019909" y="2981831"/>
                  <a:pt x="5919689" y="2981831"/>
                </a:cubicBezTo>
                <a:cubicBezTo>
                  <a:pt x="5819469" y="2981831"/>
                  <a:pt x="5738225" y="2900588"/>
                  <a:pt x="5738225" y="2800369"/>
                </a:cubicBezTo>
                <a:cubicBezTo>
                  <a:pt x="5738225" y="2700150"/>
                  <a:pt x="5819469" y="2618907"/>
                  <a:pt x="5919689" y="2618907"/>
                </a:cubicBezTo>
                <a:close/>
                <a:moveTo>
                  <a:pt x="4963317" y="2618907"/>
                </a:moveTo>
                <a:cubicBezTo>
                  <a:pt x="5063537" y="2618907"/>
                  <a:pt x="5144781" y="2700150"/>
                  <a:pt x="5144781" y="2800369"/>
                </a:cubicBezTo>
                <a:cubicBezTo>
                  <a:pt x="5144781" y="2900588"/>
                  <a:pt x="5063537" y="2981831"/>
                  <a:pt x="4963317" y="2981831"/>
                </a:cubicBezTo>
                <a:cubicBezTo>
                  <a:pt x="4863097" y="2981831"/>
                  <a:pt x="4781857" y="2900588"/>
                  <a:pt x="4781857" y="2800369"/>
                </a:cubicBezTo>
                <a:cubicBezTo>
                  <a:pt x="4781857" y="2700150"/>
                  <a:pt x="4863097" y="2618907"/>
                  <a:pt x="4963317" y="2618907"/>
                </a:cubicBezTo>
                <a:close/>
                <a:moveTo>
                  <a:pt x="4006945" y="2618907"/>
                </a:moveTo>
                <a:cubicBezTo>
                  <a:pt x="4107165" y="2618907"/>
                  <a:pt x="4188409" y="2700150"/>
                  <a:pt x="4188409" y="2800369"/>
                </a:cubicBezTo>
                <a:cubicBezTo>
                  <a:pt x="4188409" y="2900588"/>
                  <a:pt x="4107165" y="2981831"/>
                  <a:pt x="4006945" y="2981831"/>
                </a:cubicBezTo>
                <a:cubicBezTo>
                  <a:pt x="3906729" y="2981831"/>
                  <a:pt x="3825485" y="2900588"/>
                  <a:pt x="3825485" y="2800369"/>
                </a:cubicBezTo>
                <a:cubicBezTo>
                  <a:pt x="3825485" y="2700150"/>
                  <a:pt x="3906729" y="2618907"/>
                  <a:pt x="4006945" y="2618907"/>
                </a:cubicBezTo>
                <a:close/>
                <a:moveTo>
                  <a:pt x="3050577" y="2618907"/>
                </a:moveTo>
                <a:cubicBezTo>
                  <a:pt x="3150793" y="2618907"/>
                  <a:pt x="3232037" y="2700150"/>
                  <a:pt x="3232037" y="2800369"/>
                </a:cubicBezTo>
                <a:cubicBezTo>
                  <a:pt x="3232037" y="2900588"/>
                  <a:pt x="3150793" y="2981831"/>
                  <a:pt x="3050577" y="2981831"/>
                </a:cubicBezTo>
                <a:cubicBezTo>
                  <a:pt x="2950357" y="2981831"/>
                  <a:pt x="2869113" y="2900588"/>
                  <a:pt x="2869113" y="2800369"/>
                </a:cubicBezTo>
                <a:cubicBezTo>
                  <a:pt x="2869113" y="2700150"/>
                  <a:pt x="2950357" y="2618907"/>
                  <a:pt x="3050577" y="2618907"/>
                </a:cubicBezTo>
                <a:close/>
                <a:moveTo>
                  <a:pt x="2094205" y="2618907"/>
                </a:moveTo>
                <a:cubicBezTo>
                  <a:pt x="2194425" y="2618907"/>
                  <a:pt x="2275665" y="2700150"/>
                  <a:pt x="2275665" y="2800369"/>
                </a:cubicBezTo>
                <a:cubicBezTo>
                  <a:pt x="2275665" y="2900588"/>
                  <a:pt x="2194425" y="2981831"/>
                  <a:pt x="2094205" y="2981831"/>
                </a:cubicBezTo>
                <a:cubicBezTo>
                  <a:pt x="1993985" y="2981831"/>
                  <a:pt x="1912741" y="2900588"/>
                  <a:pt x="1912741" y="2800369"/>
                </a:cubicBezTo>
                <a:cubicBezTo>
                  <a:pt x="1912741" y="2700150"/>
                  <a:pt x="1993985" y="2618907"/>
                  <a:pt x="2094205" y="2618907"/>
                </a:cubicBezTo>
                <a:close/>
                <a:moveTo>
                  <a:pt x="1137833" y="2618907"/>
                </a:moveTo>
                <a:cubicBezTo>
                  <a:pt x="1238052" y="2618907"/>
                  <a:pt x="1319295" y="2700150"/>
                  <a:pt x="1319295" y="2800369"/>
                </a:cubicBezTo>
                <a:cubicBezTo>
                  <a:pt x="1319295" y="2900588"/>
                  <a:pt x="1238052" y="2981831"/>
                  <a:pt x="1137833" y="2981831"/>
                </a:cubicBezTo>
                <a:cubicBezTo>
                  <a:pt x="1037614" y="2981831"/>
                  <a:pt x="956371" y="2900588"/>
                  <a:pt x="956371" y="2800369"/>
                </a:cubicBezTo>
                <a:cubicBezTo>
                  <a:pt x="956371" y="2700150"/>
                  <a:pt x="1037614" y="2618907"/>
                  <a:pt x="1137833" y="2618907"/>
                </a:cubicBezTo>
                <a:close/>
                <a:moveTo>
                  <a:pt x="181462" y="2618907"/>
                </a:moveTo>
                <a:cubicBezTo>
                  <a:pt x="281681" y="2618907"/>
                  <a:pt x="362924" y="2700150"/>
                  <a:pt x="362924" y="2800369"/>
                </a:cubicBezTo>
                <a:cubicBezTo>
                  <a:pt x="362924" y="2900588"/>
                  <a:pt x="281681" y="2981831"/>
                  <a:pt x="181462" y="2981831"/>
                </a:cubicBezTo>
                <a:cubicBezTo>
                  <a:pt x="81243" y="2981831"/>
                  <a:pt x="0" y="2900588"/>
                  <a:pt x="0" y="2800369"/>
                </a:cubicBezTo>
                <a:cubicBezTo>
                  <a:pt x="0" y="2700150"/>
                  <a:pt x="81243" y="2618907"/>
                  <a:pt x="181462" y="2618907"/>
                </a:cubicBezTo>
                <a:close/>
                <a:moveTo>
                  <a:pt x="6876061" y="1745938"/>
                </a:moveTo>
                <a:cubicBezTo>
                  <a:pt x="6976277" y="1745938"/>
                  <a:pt x="7057521" y="1827181"/>
                  <a:pt x="7057521" y="1927400"/>
                </a:cubicBezTo>
                <a:cubicBezTo>
                  <a:pt x="7057521" y="2027619"/>
                  <a:pt x="6976277" y="2108862"/>
                  <a:pt x="6876061" y="2108862"/>
                </a:cubicBezTo>
                <a:cubicBezTo>
                  <a:pt x="6775841" y="2108862"/>
                  <a:pt x="6694597" y="2027619"/>
                  <a:pt x="6694597" y="1927400"/>
                </a:cubicBezTo>
                <a:cubicBezTo>
                  <a:pt x="6694597" y="1827181"/>
                  <a:pt x="6775841" y="1745938"/>
                  <a:pt x="6876061" y="1745938"/>
                </a:cubicBezTo>
                <a:close/>
                <a:moveTo>
                  <a:pt x="5919689" y="1745938"/>
                </a:moveTo>
                <a:cubicBezTo>
                  <a:pt x="6019909" y="1745938"/>
                  <a:pt x="6101149" y="1827181"/>
                  <a:pt x="6101149" y="1927400"/>
                </a:cubicBezTo>
                <a:cubicBezTo>
                  <a:pt x="6101149" y="2027619"/>
                  <a:pt x="6019909" y="2108862"/>
                  <a:pt x="5919689" y="2108862"/>
                </a:cubicBezTo>
                <a:cubicBezTo>
                  <a:pt x="5819469" y="2108862"/>
                  <a:pt x="5738225" y="2027619"/>
                  <a:pt x="5738225" y="1927400"/>
                </a:cubicBezTo>
                <a:cubicBezTo>
                  <a:pt x="5738225" y="1827181"/>
                  <a:pt x="5819469" y="1745938"/>
                  <a:pt x="5919689" y="1745938"/>
                </a:cubicBezTo>
                <a:close/>
                <a:moveTo>
                  <a:pt x="4963317" y="1745938"/>
                </a:moveTo>
                <a:cubicBezTo>
                  <a:pt x="5063537" y="1745938"/>
                  <a:pt x="5144781" y="1827181"/>
                  <a:pt x="5144781" y="1927400"/>
                </a:cubicBezTo>
                <a:cubicBezTo>
                  <a:pt x="5144781" y="2027619"/>
                  <a:pt x="5063537" y="2108862"/>
                  <a:pt x="4963317" y="2108862"/>
                </a:cubicBezTo>
                <a:cubicBezTo>
                  <a:pt x="4863097" y="2108862"/>
                  <a:pt x="4781857" y="2027619"/>
                  <a:pt x="4781857" y="1927400"/>
                </a:cubicBezTo>
                <a:cubicBezTo>
                  <a:pt x="4781857" y="1827181"/>
                  <a:pt x="4863097" y="1745938"/>
                  <a:pt x="4963317" y="1745938"/>
                </a:cubicBezTo>
                <a:close/>
                <a:moveTo>
                  <a:pt x="4006945" y="1745938"/>
                </a:moveTo>
                <a:cubicBezTo>
                  <a:pt x="4107165" y="1745938"/>
                  <a:pt x="4188409" y="1827181"/>
                  <a:pt x="4188409" y="1927400"/>
                </a:cubicBezTo>
                <a:cubicBezTo>
                  <a:pt x="4188409" y="2027619"/>
                  <a:pt x="4107165" y="2108862"/>
                  <a:pt x="4006945" y="2108862"/>
                </a:cubicBezTo>
                <a:cubicBezTo>
                  <a:pt x="3906729" y="2108862"/>
                  <a:pt x="3825485" y="2027619"/>
                  <a:pt x="3825485" y="1927400"/>
                </a:cubicBezTo>
                <a:cubicBezTo>
                  <a:pt x="3825485" y="1827181"/>
                  <a:pt x="3906729" y="1745938"/>
                  <a:pt x="4006945" y="1745938"/>
                </a:cubicBezTo>
                <a:close/>
                <a:moveTo>
                  <a:pt x="3050577" y="1745938"/>
                </a:moveTo>
                <a:cubicBezTo>
                  <a:pt x="3150793" y="1745938"/>
                  <a:pt x="3232037" y="1827181"/>
                  <a:pt x="3232037" y="1927400"/>
                </a:cubicBezTo>
                <a:cubicBezTo>
                  <a:pt x="3232037" y="2027619"/>
                  <a:pt x="3150793" y="2108862"/>
                  <a:pt x="3050577" y="2108862"/>
                </a:cubicBezTo>
                <a:cubicBezTo>
                  <a:pt x="2950357" y="2108862"/>
                  <a:pt x="2869113" y="2027619"/>
                  <a:pt x="2869113" y="1927400"/>
                </a:cubicBezTo>
                <a:cubicBezTo>
                  <a:pt x="2869113" y="1827181"/>
                  <a:pt x="2950357" y="1745938"/>
                  <a:pt x="3050577" y="1745938"/>
                </a:cubicBezTo>
                <a:close/>
                <a:moveTo>
                  <a:pt x="2094205" y="1745938"/>
                </a:moveTo>
                <a:cubicBezTo>
                  <a:pt x="2194425" y="1745938"/>
                  <a:pt x="2275665" y="1827181"/>
                  <a:pt x="2275665" y="1927400"/>
                </a:cubicBezTo>
                <a:cubicBezTo>
                  <a:pt x="2275665" y="2027619"/>
                  <a:pt x="2194425" y="2108862"/>
                  <a:pt x="2094205" y="2108862"/>
                </a:cubicBezTo>
                <a:cubicBezTo>
                  <a:pt x="1993985" y="2108862"/>
                  <a:pt x="1912741" y="2027619"/>
                  <a:pt x="1912741" y="1927400"/>
                </a:cubicBezTo>
                <a:cubicBezTo>
                  <a:pt x="1912741" y="1827181"/>
                  <a:pt x="1993985" y="1745938"/>
                  <a:pt x="2094205" y="1745938"/>
                </a:cubicBezTo>
                <a:close/>
                <a:moveTo>
                  <a:pt x="1137833" y="1745938"/>
                </a:moveTo>
                <a:cubicBezTo>
                  <a:pt x="1238052" y="1745938"/>
                  <a:pt x="1319295" y="1827181"/>
                  <a:pt x="1319295" y="1927400"/>
                </a:cubicBezTo>
                <a:cubicBezTo>
                  <a:pt x="1319295" y="2027619"/>
                  <a:pt x="1238052" y="2108862"/>
                  <a:pt x="1137833" y="2108862"/>
                </a:cubicBezTo>
                <a:cubicBezTo>
                  <a:pt x="1037614" y="2108862"/>
                  <a:pt x="956371" y="2027619"/>
                  <a:pt x="956371" y="1927400"/>
                </a:cubicBezTo>
                <a:cubicBezTo>
                  <a:pt x="956371" y="1827181"/>
                  <a:pt x="1037614" y="1745938"/>
                  <a:pt x="1137833" y="1745938"/>
                </a:cubicBezTo>
                <a:close/>
                <a:moveTo>
                  <a:pt x="181462" y="1745938"/>
                </a:moveTo>
                <a:cubicBezTo>
                  <a:pt x="281681" y="1745938"/>
                  <a:pt x="362924" y="1827181"/>
                  <a:pt x="362924" y="1927400"/>
                </a:cubicBezTo>
                <a:cubicBezTo>
                  <a:pt x="362924" y="2027619"/>
                  <a:pt x="281681" y="2108862"/>
                  <a:pt x="181462" y="2108862"/>
                </a:cubicBezTo>
                <a:cubicBezTo>
                  <a:pt x="81243" y="2108862"/>
                  <a:pt x="0" y="2027619"/>
                  <a:pt x="0" y="1927400"/>
                </a:cubicBezTo>
                <a:cubicBezTo>
                  <a:pt x="0" y="1827181"/>
                  <a:pt x="81243" y="1745938"/>
                  <a:pt x="181462" y="1745938"/>
                </a:cubicBezTo>
                <a:close/>
                <a:moveTo>
                  <a:pt x="6876061" y="872969"/>
                </a:moveTo>
                <a:cubicBezTo>
                  <a:pt x="6976277" y="872969"/>
                  <a:pt x="7057521" y="954212"/>
                  <a:pt x="7057521" y="1054431"/>
                </a:cubicBezTo>
                <a:cubicBezTo>
                  <a:pt x="7057521" y="1154650"/>
                  <a:pt x="6976277" y="1235893"/>
                  <a:pt x="6876061" y="1235893"/>
                </a:cubicBezTo>
                <a:cubicBezTo>
                  <a:pt x="6775841" y="1235893"/>
                  <a:pt x="6694597" y="1154650"/>
                  <a:pt x="6694597" y="1054431"/>
                </a:cubicBezTo>
                <a:cubicBezTo>
                  <a:pt x="6694597" y="954212"/>
                  <a:pt x="6775841" y="872969"/>
                  <a:pt x="6876061" y="872969"/>
                </a:cubicBezTo>
                <a:close/>
                <a:moveTo>
                  <a:pt x="5919689" y="872969"/>
                </a:moveTo>
                <a:cubicBezTo>
                  <a:pt x="6019909" y="872969"/>
                  <a:pt x="6101149" y="954212"/>
                  <a:pt x="6101149" y="1054431"/>
                </a:cubicBezTo>
                <a:cubicBezTo>
                  <a:pt x="6101149" y="1154650"/>
                  <a:pt x="6019909" y="1235893"/>
                  <a:pt x="5919689" y="1235893"/>
                </a:cubicBezTo>
                <a:cubicBezTo>
                  <a:pt x="5819469" y="1235893"/>
                  <a:pt x="5738225" y="1154650"/>
                  <a:pt x="5738225" y="1054431"/>
                </a:cubicBezTo>
                <a:cubicBezTo>
                  <a:pt x="5738225" y="954212"/>
                  <a:pt x="5819469" y="872969"/>
                  <a:pt x="5919689" y="872969"/>
                </a:cubicBezTo>
                <a:close/>
                <a:moveTo>
                  <a:pt x="4963317" y="872969"/>
                </a:moveTo>
                <a:cubicBezTo>
                  <a:pt x="5063537" y="872969"/>
                  <a:pt x="5144781" y="954212"/>
                  <a:pt x="5144781" y="1054431"/>
                </a:cubicBezTo>
                <a:cubicBezTo>
                  <a:pt x="5144781" y="1154650"/>
                  <a:pt x="5063537" y="1235893"/>
                  <a:pt x="4963317" y="1235893"/>
                </a:cubicBezTo>
                <a:cubicBezTo>
                  <a:pt x="4863097" y="1235893"/>
                  <a:pt x="4781857" y="1154650"/>
                  <a:pt x="4781857" y="1054431"/>
                </a:cubicBezTo>
                <a:cubicBezTo>
                  <a:pt x="4781857" y="954212"/>
                  <a:pt x="4863097" y="872969"/>
                  <a:pt x="4963317" y="872969"/>
                </a:cubicBezTo>
                <a:close/>
                <a:moveTo>
                  <a:pt x="4006945" y="872969"/>
                </a:moveTo>
                <a:cubicBezTo>
                  <a:pt x="4107165" y="872969"/>
                  <a:pt x="4188409" y="954212"/>
                  <a:pt x="4188409" y="1054431"/>
                </a:cubicBezTo>
                <a:cubicBezTo>
                  <a:pt x="4188409" y="1154650"/>
                  <a:pt x="4107165" y="1235893"/>
                  <a:pt x="4006945" y="1235893"/>
                </a:cubicBezTo>
                <a:cubicBezTo>
                  <a:pt x="3906729" y="1235893"/>
                  <a:pt x="3825485" y="1154650"/>
                  <a:pt x="3825485" y="1054431"/>
                </a:cubicBezTo>
                <a:cubicBezTo>
                  <a:pt x="3825485" y="954212"/>
                  <a:pt x="3906729" y="872969"/>
                  <a:pt x="4006945" y="872969"/>
                </a:cubicBezTo>
                <a:close/>
                <a:moveTo>
                  <a:pt x="3050577" y="872969"/>
                </a:moveTo>
                <a:cubicBezTo>
                  <a:pt x="3150793" y="872969"/>
                  <a:pt x="3232037" y="954212"/>
                  <a:pt x="3232037" y="1054431"/>
                </a:cubicBezTo>
                <a:cubicBezTo>
                  <a:pt x="3232037" y="1154650"/>
                  <a:pt x="3150793" y="1235893"/>
                  <a:pt x="3050577" y="1235893"/>
                </a:cubicBezTo>
                <a:cubicBezTo>
                  <a:pt x="2950357" y="1235893"/>
                  <a:pt x="2869113" y="1154650"/>
                  <a:pt x="2869113" y="1054431"/>
                </a:cubicBezTo>
                <a:cubicBezTo>
                  <a:pt x="2869113" y="954212"/>
                  <a:pt x="2950357" y="872969"/>
                  <a:pt x="3050577" y="872969"/>
                </a:cubicBezTo>
                <a:close/>
                <a:moveTo>
                  <a:pt x="2094205" y="872969"/>
                </a:moveTo>
                <a:cubicBezTo>
                  <a:pt x="2194425" y="872969"/>
                  <a:pt x="2275665" y="954212"/>
                  <a:pt x="2275665" y="1054431"/>
                </a:cubicBezTo>
                <a:cubicBezTo>
                  <a:pt x="2275665" y="1154650"/>
                  <a:pt x="2194425" y="1235893"/>
                  <a:pt x="2094205" y="1235893"/>
                </a:cubicBezTo>
                <a:cubicBezTo>
                  <a:pt x="1993985" y="1235893"/>
                  <a:pt x="1912741" y="1154650"/>
                  <a:pt x="1912741" y="1054431"/>
                </a:cubicBezTo>
                <a:cubicBezTo>
                  <a:pt x="1912741" y="954212"/>
                  <a:pt x="1993985" y="872969"/>
                  <a:pt x="2094205" y="872969"/>
                </a:cubicBezTo>
                <a:close/>
                <a:moveTo>
                  <a:pt x="1137833" y="872969"/>
                </a:moveTo>
                <a:cubicBezTo>
                  <a:pt x="1238052" y="872969"/>
                  <a:pt x="1319295" y="954212"/>
                  <a:pt x="1319295" y="1054431"/>
                </a:cubicBezTo>
                <a:cubicBezTo>
                  <a:pt x="1319295" y="1154650"/>
                  <a:pt x="1238052" y="1235893"/>
                  <a:pt x="1137833" y="1235893"/>
                </a:cubicBezTo>
                <a:cubicBezTo>
                  <a:pt x="1037614" y="1235893"/>
                  <a:pt x="956371" y="1154650"/>
                  <a:pt x="956371" y="1054431"/>
                </a:cubicBezTo>
                <a:cubicBezTo>
                  <a:pt x="956371" y="954212"/>
                  <a:pt x="1037614" y="872969"/>
                  <a:pt x="1137833" y="872969"/>
                </a:cubicBezTo>
                <a:close/>
                <a:moveTo>
                  <a:pt x="181462" y="872969"/>
                </a:moveTo>
                <a:cubicBezTo>
                  <a:pt x="281681" y="872969"/>
                  <a:pt x="362924" y="954212"/>
                  <a:pt x="362924" y="1054431"/>
                </a:cubicBezTo>
                <a:cubicBezTo>
                  <a:pt x="362924" y="1154650"/>
                  <a:pt x="281681" y="1235893"/>
                  <a:pt x="181462" y="1235893"/>
                </a:cubicBezTo>
                <a:cubicBezTo>
                  <a:pt x="81243" y="1235893"/>
                  <a:pt x="0" y="1154650"/>
                  <a:pt x="0" y="1054431"/>
                </a:cubicBezTo>
                <a:cubicBezTo>
                  <a:pt x="0" y="954212"/>
                  <a:pt x="81243" y="872969"/>
                  <a:pt x="181462" y="872969"/>
                </a:cubicBezTo>
                <a:close/>
                <a:moveTo>
                  <a:pt x="6876061" y="0"/>
                </a:moveTo>
                <a:cubicBezTo>
                  <a:pt x="6976277" y="0"/>
                  <a:pt x="7057521" y="81243"/>
                  <a:pt x="7057521" y="181462"/>
                </a:cubicBezTo>
                <a:cubicBezTo>
                  <a:pt x="7057521" y="281681"/>
                  <a:pt x="6976277" y="362924"/>
                  <a:pt x="6876061" y="362924"/>
                </a:cubicBezTo>
                <a:cubicBezTo>
                  <a:pt x="6775841" y="362924"/>
                  <a:pt x="6694597" y="281681"/>
                  <a:pt x="6694597" y="181462"/>
                </a:cubicBezTo>
                <a:cubicBezTo>
                  <a:pt x="6694597" y="81243"/>
                  <a:pt x="6775841" y="0"/>
                  <a:pt x="6876061" y="0"/>
                </a:cubicBezTo>
                <a:close/>
                <a:moveTo>
                  <a:pt x="5919689" y="0"/>
                </a:moveTo>
                <a:cubicBezTo>
                  <a:pt x="6019909" y="0"/>
                  <a:pt x="6101149" y="81243"/>
                  <a:pt x="6101149" y="181462"/>
                </a:cubicBezTo>
                <a:cubicBezTo>
                  <a:pt x="6101149" y="281681"/>
                  <a:pt x="6019909" y="362924"/>
                  <a:pt x="5919689" y="362924"/>
                </a:cubicBezTo>
                <a:cubicBezTo>
                  <a:pt x="5819469" y="362924"/>
                  <a:pt x="5738225" y="281681"/>
                  <a:pt x="5738225" y="181462"/>
                </a:cubicBezTo>
                <a:cubicBezTo>
                  <a:pt x="5738225" y="81243"/>
                  <a:pt x="5819469" y="0"/>
                  <a:pt x="5919689" y="0"/>
                </a:cubicBezTo>
                <a:close/>
                <a:moveTo>
                  <a:pt x="4963317" y="0"/>
                </a:moveTo>
                <a:cubicBezTo>
                  <a:pt x="5063537" y="0"/>
                  <a:pt x="5144781" y="81243"/>
                  <a:pt x="5144781" y="181462"/>
                </a:cubicBezTo>
                <a:cubicBezTo>
                  <a:pt x="5144781" y="281681"/>
                  <a:pt x="5063537" y="362924"/>
                  <a:pt x="4963317" y="362924"/>
                </a:cubicBezTo>
                <a:cubicBezTo>
                  <a:pt x="4863097" y="362924"/>
                  <a:pt x="4781857" y="281681"/>
                  <a:pt x="4781857" y="181462"/>
                </a:cubicBezTo>
                <a:cubicBezTo>
                  <a:pt x="4781857" y="81243"/>
                  <a:pt x="4863097" y="0"/>
                  <a:pt x="4963317" y="0"/>
                </a:cubicBezTo>
                <a:close/>
                <a:moveTo>
                  <a:pt x="4006945" y="0"/>
                </a:moveTo>
                <a:cubicBezTo>
                  <a:pt x="4107165" y="0"/>
                  <a:pt x="4188409" y="81243"/>
                  <a:pt x="4188409" y="181462"/>
                </a:cubicBezTo>
                <a:cubicBezTo>
                  <a:pt x="4188409" y="281681"/>
                  <a:pt x="4107165" y="362924"/>
                  <a:pt x="4006945" y="362924"/>
                </a:cubicBezTo>
                <a:cubicBezTo>
                  <a:pt x="3906729" y="362924"/>
                  <a:pt x="3825485" y="281681"/>
                  <a:pt x="3825485" y="181462"/>
                </a:cubicBezTo>
                <a:cubicBezTo>
                  <a:pt x="3825485" y="81243"/>
                  <a:pt x="3906729" y="0"/>
                  <a:pt x="4006945" y="0"/>
                </a:cubicBezTo>
                <a:close/>
                <a:moveTo>
                  <a:pt x="3050577" y="0"/>
                </a:moveTo>
                <a:cubicBezTo>
                  <a:pt x="3150793" y="0"/>
                  <a:pt x="3232037" y="81243"/>
                  <a:pt x="3232037" y="181462"/>
                </a:cubicBezTo>
                <a:cubicBezTo>
                  <a:pt x="3232037" y="281681"/>
                  <a:pt x="3150793" y="362924"/>
                  <a:pt x="3050577" y="362924"/>
                </a:cubicBezTo>
                <a:cubicBezTo>
                  <a:pt x="2950357" y="362924"/>
                  <a:pt x="2869113" y="281681"/>
                  <a:pt x="2869113" y="181462"/>
                </a:cubicBezTo>
                <a:cubicBezTo>
                  <a:pt x="2869113" y="81243"/>
                  <a:pt x="2950357" y="0"/>
                  <a:pt x="3050577" y="0"/>
                </a:cubicBezTo>
                <a:close/>
                <a:moveTo>
                  <a:pt x="2094205" y="0"/>
                </a:moveTo>
                <a:cubicBezTo>
                  <a:pt x="2194425" y="0"/>
                  <a:pt x="2275665" y="81243"/>
                  <a:pt x="2275665" y="181462"/>
                </a:cubicBezTo>
                <a:cubicBezTo>
                  <a:pt x="2275665" y="281681"/>
                  <a:pt x="2194425" y="362924"/>
                  <a:pt x="2094205" y="362924"/>
                </a:cubicBezTo>
                <a:cubicBezTo>
                  <a:pt x="1993985" y="362924"/>
                  <a:pt x="1912741" y="281681"/>
                  <a:pt x="1912741" y="181462"/>
                </a:cubicBezTo>
                <a:cubicBezTo>
                  <a:pt x="1912741" y="81243"/>
                  <a:pt x="1993985" y="0"/>
                  <a:pt x="2094205" y="0"/>
                </a:cubicBezTo>
                <a:close/>
                <a:moveTo>
                  <a:pt x="1137833" y="0"/>
                </a:moveTo>
                <a:cubicBezTo>
                  <a:pt x="1238052" y="0"/>
                  <a:pt x="1319295" y="81243"/>
                  <a:pt x="1319295" y="181462"/>
                </a:cubicBezTo>
                <a:cubicBezTo>
                  <a:pt x="1319295" y="281681"/>
                  <a:pt x="1238052" y="362924"/>
                  <a:pt x="1137833" y="362924"/>
                </a:cubicBezTo>
                <a:cubicBezTo>
                  <a:pt x="1037614" y="362924"/>
                  <a:pt x="956371" y="281681"/>
                  <a:pt x="956371" y="181462"/>
                </a:cubicBezTo>
                <a:cubicBezTo>
                  <a:pt x="956371" y="81243"/>
                  <a:pt x="1037614" y="0"/>
                  <a:pt x="1137833" y="0"/>
                </a:cubicBezTo>
                <a:close/>
                <a:moveTo>
                  <a:pt x="181462" y="0"/>
                </a:moveTo>
                <a:cubicBezTo>
                  <a:pt x="281681" y="0"/>
                  <a:pt x="362924" y="81243"/>
                  <a:pt x="362924" y="181462"/>
                </a:cubicBezTo>
                <a:cubicBezTo>
                  <a:pt x="362924" y="281681"/>
                  <a:pt x="281681" y="362924"/>
                  <a:pt x="181462" y="362924"/>
                </a:cubicBezTo>
                <a:cubicBezTo>
                  <a:pt x="81243" y="362924"/>
                  <a:pt x="0" y="281681"/>
                  <a:pt x="0" y="181462"/>
                </a:cubicBezTo>
                <a:cubicBezTo>
                  <a:pt x="0" y="81243"/>
                  <a:pt x="81243" y="0"/>
                  <a:pt x="181462" y="0"/>
                </a:cubicBezTo>
                <a:close/>
              </a:path>
            </a:pathLst>
          </a:custGeom>
          <a:solidFill>
            <a:schemeClr val="tx1">
              <a:alpha val="21000"/>
            </a:schemeClr>
          </a:solidFill>
          <a:ln w="25400">
            <a:noFill/>
            <a:miter lim="400000"/>
          </a:ln>
        </p:spPr>
        <p:txBody>
          <a:bodyPr lIns="50800" tIns="50800" rIns="50800" bIns="50800" rtlCol="0" anchor="ctr"/>
          <a:lstStyle/>
          <a:p>
            <a:pPr algn="ctr"/>
            <a:endParaRPr lang="ru-RU" sz="3200">
              <a:solidFill>
                <a:srgbClr val="000000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48" name="9Slide.vn 9">
            <a:extLst>
              <a:ext uri="{FF2B5EF4-FFF2-40B4-BE49-F238E27FC236}">
                <a16:creationId xmlns:a16="http://schemas.microsoft.com/office/drawing/2014/main" id="{EA49F660-F0BD-1744-B66F-0A84CA30372E}"/>
              </a:ext>
            </a:extLst>
          </p:cNvPr>
          <p:cNvSpPr/>
          <p:nvPr/>
        </p:nvSpPr>
        <p:spPr>
          <a:xfrm>
            <a:off x="7605272" y="11322496"/>
            <a:ext cx="3880384" cy="3880384"/>
          </a:xfrm>
          <a:prstGeom prst="donut">
            <a:avLst/>
          </a:prstGeom>
          <a:solidFill>
            <a:schemeClr val="accent5">
              <a:alpha val="52000"/>
            </a:schemeClr>
          </a:solidFill>
          <a:ln w="25400">
            <a:noFill/>
            <a:miter lim="400000"/>
          </a:ln>
          <a:effectLst/>
        </p:spPr>
        <p:txBody>
          <a:bodyPr lIns="50800" tIns="50800" rIns="50800" bIns="50800" rtlCol="0" anchor="ctr"/>
          <a:lstStyle/>
          <a:p>
            <a:pPr algn="ctr"/>
            <a:endParaRPr lang="ru-RU" sz="3200">
              <a:solidFill>
                <a:srgbClr val="000000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49" name="9Slide.vn 10">
            <a:extLst>
              <a:ext uri="{FF2B5EF4-FFF2-40B4-BE49-F238E27FC236}">
                <a16:creationId xmlns:a16="http://schemas.microsoft.com/office/drawing/2014/main" id="{27240E87-D15C-7C46-88C2-779208A83883}"/>
              </a:ext>
            </a:extLst>
          </p:cNvPr>
          <p:cNvSpPr/>
          <p:nvPr/>
        </p:nvSpPr>
        <p:spPr>
          <a:xfrm>
            <a:off x="23193533" y="4751771"/>
            <a:ext cx="2585374" cy="2585374"/>
          </a:xfrm>
          <a:prstGeom prst="donut">
            <a:avLst/>
          </a:prstGeom>
          <a:solidFill>
            <a:schemeClr val="accent4">
              <a:alpha val="39000"/>
            </a:schemeClr>
          </a:solidFill>
          <a:ln w="25400">
            <a:noFill/>
            <a:miter lim="400000"/>
          </a:ln>
          <a:effectLst/>
        </p:spPr>
        <p:txBody>
          <a:bodyPr lIns="50800" tIns="50800" rIns="50800" bIns="50800" rtlCol="0" anchor="ctr"/>
          <a:lstStyle/>
          <a:p>
            <a:pPr algn="ctr"/>
            <a:endParaRPr lang="ru-RU" sz="3200">
              <a:solidFill>
                <a:srgbClr val="000000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51" name="9Slide.vn 12">
            <a:extLst>
              <a:ext uri="{FF2B5EF4-FFF2-40B4-BE49-F238E27FC236}">
                <a16:creationId xmlns:a16="http://schemas.microsoft.com/office/drawing/2014/main" id="{B0C70237-F70C-D642-95D3-1F5DC03851C2}"/>
              </a:ext>
            </a:extLst>
          </p:cNvPr>
          <p:cNvSpPr/>
          <p:nvPr/>
        </p:nvSpPr>
        <p:spPr>
          <a:xfrm>
            <a:off x="13035827" y="9982147"/>
            <a:ext cx="743046" cy="743046"/>
          </a:xfrm>
          <a:prstGeom prst="ellipse">
            <a:avLst/>
          </a:prstGeom>
          <a:solidFill>
            <a:schemeClr val="accent3"/>
          </a:solidFill>
          <a:ln w="25400">
            <a:noFill/>
            <a:miter lim="400000"/>
          </a:ln>
          <a:effectLst/>
        </p:spPr>
        <p:txBody>
          <a:bodyPr lIns="50800" tIns="50800" rIns="50800" bIns="50800" rtlCol="0" anchor="ctr"/>
          <a:lstStyle/>
          <a:p>
            <a:pPr algn="ctr"/>
            <a:endParaRPr lang="ru-RU" sz="3200">
              <a:solidFill>
                <a:srgbClr val="000000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52" name="9Slide.vn 13">
            <a:extLst>
              <a:ext uri="{FF2B5EF4-FFF2-40B4-BE49-F238E27FC236}">
                <a16:creationId xmlns:a16="http://schemas.microsoft.com/office/drawing/2014/main" id="{63FEF3C4-2197-D24A-9C28-AD4C9947115A}"/>
              </a:ext>
            </a:extLst>
          </p:cNvPr>
          <p:cNvSpPr/>
          <p:nvPr/>
        </p:nvSpPr>
        <p:spPr>
          <a:xfrm>
            <a:off x="8845914" y="-2507253"/>
            <a:ext cx="1836665" cy="1465008"/>
          </a:xfrm>
          <a:prstGeom prst="ellipse">
            <a:avLst/>
          </a:prstGeom>
          <a:solidFill>
            <a:schemeClr val="accent1">
              <a:alpha val="28000"/>
            </a:schemeClr>
          </a:solidFill>
          <a:ln w="25400">
            <a:noFill/>
            <a:miter lim="400000"/>
          </a:ln>
          <a:effectLst/>
        </p:spPr>
        <p:txBody>
          <a:bodyPr lIns="50800" tIns="50800" rIns="50800" bIns="50800" rtlCol="0" anchor="ctr"/>
          <a:lstStyle/>
          <a:p>
            <a:pPr algn="ctr"/>
            <a:endParaRPr lang="ru-RU" sz="3200">
              <a:solidFill>
                <a:srgbClr val="000000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pic>
        <p:nvPicPr>
          <p:cNvPr id="1030" name="9Slide.vn 14">
            <a:extLst>
              <a:ext uri="{FF2B5EF4-FFF2-40B4-BE49-F238E27FC236}">
                <a16:creationId xmlns:a16="http://schemas.microsoft.com/office/drawing/2014/main" id="{68A16684-E7FC-45C6-8210-221A2CEC177D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/>
          <a:srcRect l="50829" t="36937" r="2264" b="31806"/>
          <a:stretch/>
        </p:blipFill>
        <p:spPr>
          <a:xfrm>
            <a:off x="9709740" y="9768753"/>
            <a:ext cx="3551832" cy="3550730"/>
          </a:xfrm>
        </p:spPr>
      </p:pic>
      <p:pic>
        <p:nvPicPr>
          <p:cNvPr id="1032" name="9Slide.vn 15">
            <a:extLst>
              <a:ext uri="{FF2B5EF4-FFF2-40B4-BE49-F238E27FC236}">
                <a16:creationId xmlns:a16="http://schemas.microsoft.com/office/drawing/2014/main" id="{B7B40DA9-E047-43FA-9DE7-72BF53B43D40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/>
          <a:srcRect l="3452" t="36231" r="45326" b="29622"/>
          <a:stretch/>
        </p:blipFill>
        <p:spPr>
          <a:xfrm>
            <a:off x="19442440" y="40105"/>
            <a:ext cx="4804062" cy="4802572"/>
          </a:xfrm>
        </p:spPr>
      </p:pic>
      <p:pic>
        <p:nvPicPr>
          <p:cNvPr id="5124" name="Picture 4" descr="Cổng Thông tin đào tạo - Trường Đại học Công nghệ Thông tin &amp;amp; Truyền thông  Việt - Hàn, Đại học Đà Nẵng">
            <a:extLst>
              <a:ext uri="{FF2B5EF4-FFF2-40B4-BE49-F238E27FC236}">
                <a16:creationId xmlns:a16="http://schemas.microsoft.com/office/drawing/2014/main" id="{13E8B5C5-A5B6-4716-BABD-891E5761CD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498" y="396517"/>
            <a:ext cx="12054502" cy="2142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EB3C2598-1086-4B42-8CB5-96D192EA492F}"/>
              </a:ext>
            </a:extLst>
          </p:cNvPr>
          <p:cNvSpPr/>
          <p:nvPr/>
        </p:nvSpPr>
        <p:spPr>
          <a:xfrm>
            <a:off x="7231362" y="5457616"/>
            <a:ext cx="9921275" cy="2800767"/>
          </a:xfrm>
          <a:prstGeom prst="rect">
            <a:avLst/>
          </a:prstGeom>
          <a:noFill/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txBody>
          <a:bodyPr wrap="square" lIns="91440" tIns="45720" rIns="91440" bIns="45720">
            <a:spAutoFit/>
          </a:bodyPr>
          <a:lstStyle/>
          <a:p>
            <a:pPr algn="l"/>
            <a:r>
              <a:rPr lang="en-AU" sz="8800" b="0" i="0" dirty="0">
                <a:effectLst/>
                <a:latin typeface="Roboto" panose="020B0604020202020204" pitchFamily="2" charset="0"/>
              </a:rPr>
              <a:t>Linear Regression</a:t>
            </a:r>
          </a:p>
          <a:p>
            <a:pPr algn="l"/>
            <a:r>
              <a:rPr lang="en-AU" sz="8800" dirty="0">
                <a:latin typeface="Roboto" panose="020B0604020202020204" pitchFamily="2" charset="0"/>
              </a:rPr>
              <a:t>(</a:t>
            </a:r>
            <a:r>
              <a:rPr lang="en-AU" sz="8800" dirty="0" err="1">
                <a:latin typeface="Roboto" panose="020B0604020202020204" pitchFamily="2" charset="0"/>
              </a:rPr>
              <a:t>Hồi</a:t>
            </a:r>
            <a:r>
              <a:rPr lang="en-AU" sz="8800" dirty="0">
                <a:latin typeface="Roboto" panose="020B0604020202020204" pitchFamily="2" charset="0"/>
              </a:rPr>
              <a:t> </a:t>
            </a:r>
            <a:r>
              <a:rPr lang="en-AU" sz="8800" dirty="0" err="1">
                <a:latin typeface="Roboto" panose="020B0604020202020204" pitchFamily="2" charset="0"/>
              </a:rPr>
              <a:t>quy</a:t>
            </a:r>
            <a:r>
              <a:rPr lang="en-AU" sz="8800" dirty="0">
                <a:latin typeface="Roboto" panose="020B0604020202020204" pitchFamily="2" charset="0"/>
              </a:rPr>
              <a:t> </a:t>
            </a:r>
            <a:r>
              <a:rPr lang="en-AU" sz="8800" dirty="0" err="1">
                <a:latin typeface="Roboto" panose="020B0604020202020204" pitchFamily="2" charset="0"/>
              </a:rPr>
              <a:t>tuyến</a:t>
            </a:r>
            <a:r>
              <a:rPr lang="en-AU" sz="8800" dirty="0">
                <a:latin typeface="Roboto" panose="020B0604020202020204" pitchFamily="2" charset="0"/>
              </a:rPr>
              <a:t> </a:t>
            </a:r>
            <a:r>
              <a:rPr lang="en-AU" sz="8800" dirty="0" err="1">
                <a:latin typeface="Roboto" panose="020B0604020202020204" pitchFamily="2" charset="0"/>
              </a:rPr>
              <a:t>tính</a:t>
            </a:r>
            <a:r>
              <a:rPr lang="en-AU" sz="8800" dirty="0">
                <a:latin typeface="Roboto" panose="020B0604020202020204" pitchFamily="2" charset="0"/>
              </a:rPr>
              <a:t>)</a:t>
            </a:r>
            <a:endParaRPr lang="en-AU" sz="8800" b="0" i="0" dirty="0">
              <a:effectLst/>
              <a:latin typeface="Roboto" panose="020B0604020202020204" pitchFamily="2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Single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9Slide.vn 2">
            <a:extLst>
              <a:ext uri="{FF2B5EF4-FFF2-40B4-BE49-F238E27FC236}">
                <a16:creationId xmlns:a16="http://schemas.microsoft.com/office/drawing/2014/main" id="{A4C35588-3D19-7046-8D7F-47EDBD00CB1F}"/>
              </a:ext>
            </a:extLst>
          </p:cNvPr>
          <p:cNvSpPr/>
          <p:nvPr/>
        </p:nvSpPr>
        <p:spPr>
          <a:xfrm>
            <a:off x="11255896" y="-2575048"/>
            <a:ext cx="5586892" cy="5586892"/>
          </a:xfrm>
          <a:prstGeom prst="donut">
            <a:avLst/>
          </a:prstGeom>
          <a:solidFill>
            <a:schemeClr val="accent1">
              <a:alpha val="14000"/>
            </a:schemeClr>
          </a:solidFill>
          <a:ln w="25400">
            <a:noFill/>
            <a:miter lim="400000"/>
          </a:ln>
          <a:effectLst/>
        </p:spPr>
        <p:txBody>
          <a:bodyPr lIns="50800" tIns="50800" rIns="50800" bIns="50800" rtlCol="0" anchor="ctr"/>
          <a:lstStyle/>
          <a:p>
            <a:pPr algn="ctr"/>
            <a:endParaRPr lang="ru-RU" sz="3200">
              <a:solidFill>
                <a:srgbClr val="000000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5" name="9Slide.vn 6">
            <a:extLst>
              <a:ext uri="{FF2B5EF4-FFF2-40B4-BE49-F238E27FC236}">
                <a16:creationId xmlns:a16="http://schemas.microsoft.com/office/drawing/2014/main" id="{CFCF6BB1-BEDA-FB45-99AB-4D917A61627B}"/>
              </a:ext>
            </a:extLst>
          </p:cNvPr>
          <p:cNvSpPr/>
          <p:nvPr/>
        </p:nvSpPr>
        <p:spPr>
          <a:xfrm>
            <a:off x="7239326" y="11804314"/>
            <a:ext cx="3099756" cy="3099756"/>
          </a:xfrm>
          <a:prstGeom prst="donut">
            <a:avLst/>
          </a:prstGeom>
          <a:solidFill>
            <a:schemeClr val="accent4">
              <a:alpha val="25000"/>
            </a:schemeClr>
          </a:solidFill>
          <a:ln w="25400">
            <a:noFill/>
            <a:miter lim="400000"/>
          </a:ln>
          <a:effectLst/>
        </p:spPr>
        <p:txBody>
          <a:bodyPr lIns="50800" tIns="50800" rIns="50800" bIns="50800" rtlCol="0" anchor="ctr"/>
          <a:lstStyle/>
          <a:p>
            <a:pPr algn="ctr"/>
            <a:endParaRPr lang="ru-RU" sz="3200">
              <a:solidFill>
                <a:srgbClr val="000000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6" name="9Slide.vn 7">
            <a:extLst>
              <a:ext uri="{FF2B5EF4-FFF2-40B4-BE49-F238E27FC236}">
                <a16:creationId xmlns:a16="http://schemas.microsoft.com/office/drawing/2014/main" id="{16CEB837-F9E3-E74E-B899-F21405CA0954}"/>
              </a:ext>
            </a:extLst>
          </p:cNvPr>
          <p:cNvSpPr/>
          <p:nvPr/>
        </p:nvSpPr>
        <p:spPr>
          <a:xfrm>
            <a:off x="24137169" y="6216315"/>
            <a:ext cx="743046" cy="743046"/>
          </a:xfrm>
          <a:prstGeom prst="ellipse">
            <a:avLst/>
          </a:prstGeom>
          <a:solidFill>
            <a:schemeClr val="accent1">
              <a:alpha val="28000"/>
            </a:schemeClr>
          </a:solidFill>
          <a:ln w="25400">
            <a:noFill/>
            <a:miter lim="400000"/>
          </a:ln>
          <a:effectLst/>
        </p:spPr>
        <p:txBody>
          <a:bodyPr lIns="50800" tIns="50800" rIns="50800" bIns="50800" rtlCol="0" anchor="ctr"/>
          <a:lstStyle/>
          <a:p>
            <a:pPr algn="ctr"/>
            <a:endParaRPr lang="ru-RU" sz="3200">
              <a:solidFill>
                <a:srgbClr val="000000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7" name="9Slide.vn 8">
            <a:extLst>
              <a:ext uri="{FF2B5EF4-FFF2-40B4-BE49-F238E27FC236}">
                <a16:creationId xmlns:a16="http://schemas.microsoft.com/office/drawing/2014/main" id="{5A3E73A0-0B8D-7D47-8B77-FB7161872EA4}"/>
              </a:ext>
            </a:extLst>
          </p:cNvPr>
          <p:cNvSpPr/>
          <p:nvPr/>
        </p:nvSpPr>
        <p:spPr>
          <a:xfrm>
            <a:off x="1246785" y="-371523"/>
            <a:ext cx="743046" cy="743046"/>
          </a:xfrm>
          <a:prstGeom prst="ellipse">
            <a:avLst/>
          </a:prstGeom>
          <a:solidFill>
            <a:schemeClr val="accent3">
              <a:alpha val="41000"/>
            </a:schemeClr>
          </a:solidFill>
          <a:ln w="25400">
            <a:noFill/>
            <a:miter lim="400000"/>
          </a:ln>
          <a:effectLst/>
        </p:spPr>
        <p:txBody>
          <a:bodyPr lIns="50800" tIns="50800" rIns="50800" bIns="50800" rtlCol="0" anchor="ctr"/>
          <a:lstStyle/>
          <a:p>
            <a:pPr algn="ctr"/>
            <a:endParaRPr lang="ru-RU" sz="3200">
              <a:solidFill>
                <a:srgbClr val="000000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8" name="9Slide.vn 9">
            <a:extLst>
              <a:ext uri="{FF2B5EF4-FFF2-40B4-BE49-F238E27FC236}">
                <a16:creationId xmlns:a16="http://schemas.microsoft.com/office/drawing/2014/main" id="{30AFEC5A-3301-7047-8CD4-479433C8FF58}"/>
              </a:ext>
            </a:extLst>
          </p:cNvPr>
          <p:cNvSpPr/>
          <p:nvPr/>
        </p:nvSpPr>
        <p:spPr>
          <a:xfrm>
            <a:off x="-371523" y="8658201"/>
            <a:ext cx="743046" cy="743046"/>
          </a:xfrm>
          <a:prstGeom prst="ellipse">
            <a:avLst/>
          </a:prstGeom>
          <a:solidFill>
            <a:schemeClr val="accent2">
              <a:alpha val="28000"/>
            </a:schemeClr>
          </a:solidFill>
          <a:ln w="25400">
            <a:noFill/>
            <a:miter lim="400000"/>
          </a:ln>
          <a:effectLst/>
        </p:spPr>
        <p:txBody>
          <a:bodyPr lIns="50800" tIns="50800" rIns="50800" bIns="50800" rtlCol="0" anchor="ctr"/>
          <a:lstStyle/>
          <a:p>
            <a:pPr algn="ctr"/>
            <a:endParaRPr lang="ru-RU" sz="3200">
              <a:solidFill>
                <a:srgbClr val="000000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068E112-717E-437E-9062-B30FCDA2A452}"/>
              </a:ext>
            </a:extLst>
          </p:cNvPr>
          <p:cNvSpPr txBox="1"/>
          <p:nvPr/>
        </p:nvSpPr>
        <p:spPr>
          <a:xfrm>
            <a:off x="1732420" y="1279469"/>
            <a:ext cx="1411356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4400" b="1" kern="0" cap="all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Xác</a:t>
            </a:r>
            <a:r>
              <a:rPr lang="en-AU" sz="4400" b="1" kern="0" cap="all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4400" b="1" kern="0" cap="all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định</a:t>
            </a:r>
            <a:r>
              <a:rPr lang="en-AU" sz="4400" b="1" kern="0" cap="all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4400" b="1" kern="0" cap="all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phương</a:t>
            </a:r>
            <a:r>
              <a:rPr lang="en-AU" sz="4400" b="1" kern="0" cap="all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4400" b="1" kern="0" cap="all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trình</a:t>
            </a:r>
            <a:r>
              <a:rPr lang="en-AU" sz="4400" b="1" kern="0" cap="all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4400" b="1" kern="0" cap="all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hồi</a:t>
            </a:r>
            <a:r>
              <a:rPr lang="en-AU" sz="4400" b="1" kern="0" cap="all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4400" b="1" kern="0" cap="all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quy</a:t>
            </a:r>
            <a:r>
              <a:rPr lang="en-AU" sz="4400" b="1" kern="0" cap="all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4400" b="1" kern="0" cap="all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tuyến</a:t>
            </a:r>
            <a:r>
              <a:rPr lang="en-AU" sz="4400" b="1" kern="0" cap="all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4400" b="1" kern="0" cap="all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tính</a:t>
            </a:r>
            <a:endParaRPr lang="en-US" sz="4400" b="1" kern="0" cap="all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4400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05725D2-952C-4397-94F3-9C92D0C7C796}"/>
              </a:ext>
            </a:extLst>
          </p:cNvPr>
          <p:cNvCxnSpPr>
            <a:cxnSpLocks/>
          </p:cNvCxnSpPr>
          <p:nvPr/>
        </p:nvCxnSpPr>
        <p:spPr bwMode="auto">
          <a:xfrm>
            <a:off x="371523" y="2321496"/>
            <a:ext cx="23765646" cy="0"/>
          </a:xfrm>
          <a:prstGeom prst="lin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12700" cap="flat" cmpd="sng" algn="ctr">
            <a:solidFill>
              <a:srgbClr val="000000"/>
            </a:solidFill>
            <a:prstDash val="solid"/>
            <a:miter lim="400000"/>
            <a:headEnd type="none" w="med" len="med"/>
            <a:tailEnd type="none" w="med" len="med"/>
          </a:ln>
          <a:effectLst>
            <a:outerShdw blurRad="25400" algn="ctr" rotWithShape="0">
              <a:srgbClr val="000000">
                <a:alpha val="50000"/>
              </a:srgbClr>
            </a:outerShdw>
          </a:effectLst>
        </p:spPr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A76D3330-A2BD-4B8F-AC5F-2085BB0DE348}"/>
              </a:ext>
            </a:extLst>
          </p:cNvPr>
          <p:cNvSpPr txBox="1"/>
          <p:nvPr/>
        </p:nvSpPr>
        <p:spPr>
          <a:xfrm>
            <a:off x="1246785" y="3124607"/>
            <a:ext cx="2088231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5000" dirty="0" err="1">
                <a:solidFill>
                  <a:srgbClr val="2C334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AU" sz="5000" dirty="0">
                <a:solidFill>
                  <a:srgbClr val="2C334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AU" sz="5000" dirty="0" err="1">
                <a:solidFill>
                  <a:srgbClr val="2C334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thức</a:t>
            </a:r>
            <a:r>
              <a:rPr lang="en-AU" sz="5000" dirty="0">
                <a:solidFill>
                  <a:srgbClr val="2C334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AU" sz="5000" dirty="0" err="1">
                <a:solidFill>
                  <a:srgbClr val="2C334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xác</a:t>
            </a:r>
            <a:r>
              <a:rPr lang="en-AU" sz="5000" dirty="0">
                <a:solidFill>
                  <a:srgbClr val="2C334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AU" sz="5000" dirty="0" err="1">
                <a:solidFill>
                  <a:srgbClr val="2C334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định</a:t>
            </a:r>
            <a:r>
              <a:rPr lang="en-AU" sz="5000" dirty="0">
                <a:solidFill>
                  <a:srgbClr val="2C334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b0, b1dựa </a:t>
            </a:r>
            <a:r>
              <a:rPr lang="en-AU" sz="5000" dirty="0" err="1">
                <a:solidFill>
                  <a:srgbClr val="2C334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AU" sz="5000" dirty="0">
                <a:solidFill>
                  <a:srgbClr val="2C334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AU" sz="5000" dirty="0" err="1">
                <a:solidFill>
                  <a:srgbClr val="2C334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phương</a:t>
            </a:r>
            <a:r>
              <a:rPr lang="en-AU" sz="5000" dirty="0">
                <a:solidFill>
                  <a:srgbClr val="2C334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AU" sz="5000" dirty="0" err="1">
                <a:solidFill>
                  <a:srgbClr val="2C334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pháp</a:t>
            </a:r>
            <a:r>
              <a:rPr lang="en-AU" sz="5000" dirty="0">
                <a:solidFill>
                  <a:srgbClr val="2C334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AU" sz="5000" dirty="0" err="1">
                <a:solidFill>
                  <a:srgbClr val="2C334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trung</a:t>
            </a:r>
            <a:r>
              <a:rPr lang="en-AU" sz="5000" dirty="0">
                <a:solidFill>
                  <a:srgbClr val="2C334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AU" sz="5000" dirty="0" err="1">
                <a:solidFill>
                  <a:srgbClr val="2C334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bình</a:t>
            </a:r>
            <a:r>
              <a:rPr lang="en-AU" sz="5000" dirty="0">
                <a:solidFill>
                  <a:srgbClr val="2C334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AU" sz="5000" dirty="0" err="1">
                <a:solidFill>
                  <a:srgbClr val="2C334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bé</a:t>
            </a:r>
            <a:r>
              <a:rPr lang="en-AU" sz="5000" dirty="0">
                <a:solidFill>
                  <a:srgbClr val="2C334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AU" sz="5000" dirty="0" err="1">
                <a:solidFill>
                  <a:srgbClr val="2C334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nhất</a:t>
            </a:r>
            <a:r>
              <a:rPr lang="en-AU" sz="5000" dirty="0">
                <a:solidFill>
                  <a:srgbClr val="2C334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endParaRPr lang="en-AU" sz="5000" dirty="0">
              <a:solidFill>
                <a:srgbClr val="2C334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 descr="Text, letter&#10;&#10;Description automatically generated">
            <a:extLst>
              <a:ext uri="{FF2B5EF4-FFF2-40B4-BE49-F238E27FC236}">
                <a16:creationId xmlns:a16="http://schemas.microsoft.com/office/drawing/2014/main" id="{453140DB-D4DE-46D6-8E9E-9CEE831967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5256" y="5754472"/>
            <a:ext cx="10149490" cy="4816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86430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Single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9Slide.vn 2">
            <a:extLst>
              <a:ext uri="{FF2B5EF4-FFF2-40B4-BE49-F238E27FC236}">
                <a16:creationId xmlns:a16="http://schemas.microsoft.com/office/drawing/2014/main" id="{A4C35588-3D19-7046-8D7F-47EDBD00CB1F}"/>
              </a:ext>
            </a:extLst>
          </p:cNvPr>
          <p:cNvSpPr/>
          <p:nvPr/>
        </p:nvSpPr>
        <p:spPr>
          <a:xfrm>
            <a:off x="11255896" y="-2575048"/>
            <a:ext cx="5586892" cy="5586892"/>
          </a:xfrm>
          <a:prstGeom prst="donut">
            <a:avLst/>
          </a:prstGeom>
          <a:solidFill>
            <a:schemeClr val="accent1">
              <a:alpha val="14000"/>
            </a:schemeClr>
          </a:solidFill>
          <a:ln w="25400">
            <a:noFill/>
            <a:miter lim="400000"/>
          </a:ln>
          <a:effectLst/>
        </p:spPr>
        <p:txBody>
          <a:bodyPr lIns="50800" tIns="50800" rIns="50800" bIns="50800" rtlCol="0" anchor="ctr"/>
          <a:lstStyle/>
          <a:p>
            <a:pPr algn="ctr"/>
            <a:endParaRPr lang="ru-RU" sz="3200">
              <a:solidFill>
                <a:srgbClr val="000000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5" name="9Slide.vn 6">
            <a:extLst>
              <a:ext uri="{FF2B5EF4-FFF2-40B4-BE49-F238E27FC236}">
                <a16:creationId xmlns:a16="http://schemas.microsoft.com/office/drawing/2014/main" id="{CFCF6BB1-BEDA-FB45-99AB-4D917A61627B}"/>
              </a:ext>
            </a:extLst>
          </p:cNvPr>
          <p:cNvSpPr/>
          <p:nvPr/>
        </p:nvSpPr>
        <p:spPr>
          <a:xfrm>
            <a:off x="7239326" y="11804314"/>
            <a:ext cx="3099756" cy="3099756"/>
          </a:xfrm>
          <a:prstGeom prst="donut">
            <a:avLst/>
          </a:prstGeom>
          <a:solidFill>
            <a:schemeClr val="accent4">
              <a:alpha val="25000"/>
            </a:schemeClr>
          </a:solidFill>
          <a:ln w="25400">
            <a:noFill/>
            <a:miter lim="400000"/>
          </a:ln>
          <a:effectLst/>
        </p:spPr>
        <p:txBody>
          <a:bodyPr lIns="50800" tIns="50800" rIns="50800" bIns="50800" rtlCol="0" anchor="ctr"/>
          <a:lstStyle/>
          <a:p>
            <a:pPr algn="ctr"/>
            <a:endParaRPr lang="ru-RU" sz="3200">
              <a:solidFill>
                <a:srgbClr val="000000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6" name="9Slide.vn 7">
            <a:extLst>
              <a:ext uri="{FF2B5EF4-FFF2-40B4-BE49-F238E27FC236}">
                <a16:creationId xmlns:a16="http://schemas.microsoft.com/office/drawing/2014/main" id="{16CEB837-F9E3-E74E-B899-F21405CA0954}"/>
              </a:ext>
            </a:extLst>
          </p:cNvPr>
          <p:cNvSpPr/>
          <p:nvPr/>
        </p:nvSpPr>
        <p:spPr>
          <a:xfrm>
            <a:off x="24137169" y="6216315"/>
            <a:ext cx="743046" cy="743046"/>
          </a:xfrm>
          <a:prstGeom prst="ellipse">
            <a:avLst/>
          </a:prstGeom>
          <a:solidFill>
            <a:schemeClr val="accent1">
              <a:alpha val="28000"/>
            </a:schemeClr>
          </a:solidFill>
          <a:ln w="25400">
            <a:noFill/>
            <a:miter lim="400000"/>
          </a:ln>
          <a:effectLst/>
        </p:spPr>
        <p:txBody>
          <a:bodyPr lIns="50800" tIns="50800" rIns="50800" bIns="50800" rtlCol="0" anchor="ctr"/>
          <a:lstStyle/>
          <a:p>
            <a:pPr algn="ctr"/>
            <a:endParaRPr lang="ru-RU" sz="3200">
              <a:solidFill>
                <a:srgbClr val="000000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7" name="9Slide.vn 8">
            <a:extLst>
              <a:ext uri="{FF2B5EF4-FFF2-40B4-BE49-F238E27FC236}">
                <a16:creationId xmlns:a16="http://schemas.microsoft.com/office/drawing/2014/main" id="{5A3E73A0-0B8D-7D47-8B77-FB7161872EA4}"/>
              </a:ext>
            </a:extLst>
          </p:cNvPr>
          <p:cNvSpPr/>
          <p:nvPr/>
        </p:nvSpPr>
        <p:spPr>
          <a:xfrm>
            <a:off x="1246785" y="-371523"/>
            <a:ext cx="743046" cy="743046"/>
          </a:xfrm>
          <a:prstGeom prst="ellipse">
            <a:avLst/>
          </a:prstGeom>
          <a:solidFill>
            <a:schemeClr val="accent3">
              <a:alpha val="41000"/>
            </a:schemeClr>
          </a:solidFill>
          <a:ln w="25400">
            <a:noFill/>
            <a:miter lim="400000"/>
          </a:ln>
          <a:effectLst/>
        </p:spPr>
        <p:txBody>
          <a:bodyPr lIns="50800" tIns="50800" rIns="50800" bIns="50800" rtlCol="0" anchor="ctr"/>
          <a:lstStyle/>
          <a:p>
            <a:pPr algn="ctr"/>
            <a:endParaRPr lang="ru-RU" sz="3200">
              <a:solidFill>
                <a:srgbClr val="000000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8" name="9Slide.vn 9">
            <a:extLst>
              <a:ext uri="{FF2B5EF4-FFF2-40B4-BE49-F238E27FC236}">
                <a16:creationId xmlns:a16="http://schemas.microsoft.com/office/drawing/2014/main" id="{30AFEC5A-3301-7047-8CD4-479433C8FF58}"/>
              </a:ext>
            </a:extLst>
          </p:cNvPr>
          <p:cNvSpPr/>
          <p:nvPr/>
        </p:nvSpPr>
        <p:spPr>
          <a:xfrm>
            <a:off x="-371523" y="8658201"/>
            <a:ext cx="743046" cy="743046"/>
          </a:xfrm>
          <a:prstGeom prst="ellipse">
            <a:avLst/>
          </a:prstGeom>
          <a:solidFill>
            <a:schemeClr val="accent2">
              <a:alpha val="28000"/>
            </a:schemeClr>
          </a:solidFill>
          <a:ln w="25400">
            <a:noFill/>
            <a:miter lim="400000"/>
          </a:ln>
          <a:effectLst/>
        </p:spPr>
        <p:txBody>
          <a:bodyPr lIns="50800" tIns="50800" rIns="50800" bIns="50800" rtlCol="0" anchor="ctr"/>
          <a:lstStyle/>
          <a:p>
            <a:pPr algn="ctr"/>
            <a:endParaRPr lang="ru-RU" sz="3200">
              <a:solidFill>
                <a:srgbClr val="000000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068E112-717E-437E-9062-B30FCDA2A452}"/>
              </a:ext>
            </a:extLst>
          </p:cNvPr>
          <p:cNvSpPr txBox="1"/>
          <p:nvPr/>
        </p:nvSpPr>
        <p:spPr>
          <a:xfrm>
            <a:off x="1732420" y="1279469"/>
            <a:ext cx="1411356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4400" b="1" kern="0" cap="all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Xác</a:t>
            </a:r>
            <a:r>
              <a:rPr lang="en-AU" sz="4400" b="1" kern="0" cap="all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4400" b="1" kern="0" cap="all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định</a:t>
            </a:r>
            <a:r>
              <a:rPr lang="en-AU" sz="4400" b="1" kern="0" cap="all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4400" b="1" kern="0" cap="all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phương</a:t>
            </a:r>
            <a:r>
              <a:rPr lang="en-AU" sz="4400" b="1" kern="0" cap="all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4400" b="1" kern="0" cap="all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trình</a:t>
            </a:r>
            <a:r>
              <a:rPr lang="en-AU" sz="4400" b="1" kern="0" cap="all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4400" b="1" kern="0" cap="all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hồi</a:t>
            </a:r>
            <a:r>
              <a:rPr lang="en-AU" sz="4400" b="1" kern="0" cap="all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4400" b="1" kern="0" cap="all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quy</a:t>
            </a:r>
            <a:r>
              <a:rPr lang="en-AU" sz="4400" b="1" kern="0" cap="all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4400" b="1" kern="0" cap="all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tuyến</a:t>
            </a:r>
            <a:r>
              <a:rPr lang="en-AU" sz="4400" b="1" kern="0" cap="all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4400" b="1" kern="0" cap="all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tính</a:t>
            </a:r>
            <a:endParaRPr lang="en-US" sz="4400" b="1" kern="0" cap="all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4400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05725D2-952C-4397-94F3-9C92D0C7C796}"/>
              </a:ext>
            </a:extLst>
          </p:cNvPr>
          <p:cNvCxnSpPr>
            <a:cxnSpLocks/>
          </p:cNvCxnSpPr>
          <p:nvPr/>
        </p:nvCxnSpPr>
        <p:spPr bwMode="auto">
          <a:xfrm>
            <a:off x="371523" y="2321496"/>
            <a:ext cx="23765646" cy="0"/>
          </a:xfrm>
          <a:prstGeom prst="lin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12700" cap="flat" cmpd="sng" algn="ctr">
            <a:solidFill>
              <a:srgbClr val="000000"/>
            </a:solidFill>
            <a:prstDash val="solid"/>
            <a:miter lim="400000"/>
            <a:headEnd type="none" w="med" len="med"/>
            <a:tailEnd type="none" w="med" len="med"/>
          </a:ln>
          <a:effectLst>
            <a:outerShdw blurRad="25400" algn="ctr" rotWithShape="0">
              <a:srgbClr val="000000">
                <a:alpha val="50000"/>
              </a:srgbClr>
            </a:outerShdw>
          </a:effectLst>
        </p:spPr>
      </p:cxnSp>
      <p:pic>
        <p:nvPicPr>
          <p:cNvPr id="6" name="Picture 5" descr="Chart, line chart, scatter chart&#10;&#10;Description automatically generated">
            <a:extLst>
              <a:ext uri="{FF2B5EF4-FFF2-40B4-BE49-F238E27FC236}">
                <a16:creationId xmlns:a16="http://schemas.microsoft.com/office/drawing/2014/main" id="{1B5F3CB2-66EA-4953-9CEF-4F02898162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8696" y="2726019"/>
            <a:ext cx="16154400" cy="100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13418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Single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9Slide.vn 1">
            <a:extLst>
              <a:ext uri="{FF2B5EF4-FFF2-40B4-BE49-F238E27FC236}">
                <a16:creationId xmlns:a16="http://schemas.microsoft.com/office/drawing/2014/main" id="{D805C39C-C992-504C-8BD7-DA748112238E}"/>
              </a:ext>
            </a:extLst>
          </p:cNvPr>
          <p:cNvSpPr/>
          <p:nvPr/>
        </p:nvSpPr>
        <p:spPr>
          <a:xfrm>
            <a:off x="2326904" y="-4232192"/>
            <a:ext cx="7561800" cy="7561800"/>
          </a:xfrm>
          <a:prstGeom prst="donut">
            <a:avLst/>
          </a:prstGeom>
          <a:solidFill>
            <a:schemeClr val="accent5">
              <a:alpha val="36000"/>
            </a:schemeClr>
          </a:solidFill>
          <a:ln w="25400">
            <a:noFill/>
            <a:miter lim="400000"/>
          </a:ln>
          <a:effectLst/>
        </p:spPr>
        <p:txBody>
          <a:bodyPr lIns="50800" tIns="50800" rIns="50800" bIns="50800" rtlCol="0" anchor="ctr"/>
          <a:lstStyle/>
          <a:p>
            <a:pPr algn="ctr"/>
            <a:endParaRPr lang="ru-RU" sz="3200">
              <a:solidFill>
                <a:srgbClr val="000000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4" name="9Slide.vn 3">
            <a:extLst>
              <a:ext uri="{FF2B5EF4-FFF2-40B4-BE49-F238E27FC236}">
                <a16:creationId xmlns:a16="http://schemas.microsoft.com/office/drawing/2014/main" id="{6522548A-4612-1E48-8E7A-A13EBD4E5667}"/>
              </a:ext>
            </a:extLst>
          </p:cNvPr>
          <p:cNvSpPr txBox="1">
            <a:spLocks/>
          </p:cNvSpPr>
          <p:nvPr/>
        </p:nvSpPr>
        <p:spPr bwMode="auto">
          <a:xfrm>
            <a:off x="3999376" y="4988769"/>
            <a:ext cx="9432925" cy="37384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38100" tIns="38100" rIns="38100" bIns="38100"/>
          <a:lstStyle/>
          <a:p>
            <a:pPr eaLnBrk="1">
              <a:lnSpc>
                <a:spcPct val="120000"/>
              </a:lnSpc>
              <a:defRPr/>
            </a:pPr>
            <a:r>
              <a:rPr lang="en-US" altLang="x-none" sz="8800" b="1" dirty="0">
                <a:solidFill>
                  <a:srgbClr val="2D3344"/>
                </a:solidFill>
                <a:latin typeface="Futura PT Demi" panose="020B0502020204020303" pitchFamily="34" charset="0"/>
                <a:ea typeface="Open Sans" panose="020B0606030504020204" pitchFamily="34" charset="0"/>
                <a:cs typeface="Open Sans" panose="020B0606030504020204" pitchFamily="34" charset="0"/>
                <a:sym typeface="Poppins Medium" charset="0"/>
              </a:rPr>
              <a:t>Thanks for watching</a:t>
            </a:r>
            <a:endParaRPr lang="x-none" altLang="x-none" sz="8800" b="1" dirty="0">
              <a:solidFill>
                <a:srgbClr val="2D3344"/>
              </a:solidFill>
              <a:latin typeface="Futura PT Demi" panose="020B0502020204020303" pitchFamily="34" charset="0"/>
              <a:ea typeface="Open Sans" panose="020B0606030504020204" pitchFamily="34" charset="0"/>
              <a:cs typeface="Open Sans" panose="020B0606030504020204" pitchFamily="34" charset="0"/>
              <a:sym typeface="Poppins Medium" charset="0"/>
            </a:endParaRPr>
          </a:p>
        </p:txBody>
      </p:sp>
      <p:sp>
        <p:nvSpPr>
          <p:cNvPr id="7" name="9Slide.vn 5">
            <a:extLst>
              <a:ext uri="{FF2B5EF4-FFF2-40B4-BE49-F238E27FC236}">
                <a16:creationId xmlns:a16="http://schemas.microsoft.com/office/drawing/2014/main" id="{110EE211-F01E-ED48-8FD9-8BD4779B8865}"/>
              </a:ext>
            </a:extLst>
          </p:cNvPr>
          <p:cNvSpPr/>
          <p:nvPr/>
        </p:nvSpPr>
        <p:spPr>
          <a:xfrm>
            <a:off x="20416508" y="5577868"/>
            <a:ext cx="4323892" cy="4323892"/>
          </a:xfrm>
          <a:prstGeom prst="donut">
            <a:avLst/>
          </a:prstGeom>
          <a:solidFill>
            <a:schemeClr val="accent4">
              <a:alpha val="25000"/>
            </a:schemeClr>
          </a:solidFill>
          <a:ln w="25400">
            <a:noFill/>
            <a:miter lim="400000"/>
          </a:ln>
          <a:effectLst/>
        </p:spPr>
        <p:txBody>
          <a:bodyPr lIns="50800" tIns="50800" rIns="50800" bIns="50800" rtlCol="0" anchor="ctr"/>
          <a:lstStyle/>
          <a:p>
            <a:pPr algn="ctr"/>
            <a:endParaRPr lang="ru-RU" sz="3200">
              <a:solidFill>
                <a:srgbClr val="000000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8" name="9Slide.vn 6">
            <a:extLst>
              <a:ext uri="{FF2B5EF4-FFF2-40B4-BE49-F238E27FC236}">
                <a16:creationId xmlns:a16="http://schemas.microsoft.com/office/drawing/2014/main" id="{777617BB-BD3F-BC47-BD40-F9A7D94BEDEA}"/>
              </a:ext>
            </a:extLst>
          </p:cNvPr>
          <p:cNvSpPr/>
          <p:nvPr/>
        </p:nvSpPr>
        <p:spPr>
          <a:xfrm>
            <a:off x="13537189" y="11865933"/>
            <a:ext cx="743046" cy="743046"/>
          </a:xfrm>
          <a:prstGeom prst="ellipse">
            <a:avLst/>
          </a:prstGeom>
          <a:solidFill>
            <a:schemeClr val="accent1">
              <a:alpha val="28000"/>
            </a:schemeClr>
          </a:solidFill>
          <a:ln w="25400">
            <a:noFill/>
            <a:miter lim="400000"/>
          </a:ln>
          <a:effectLst/>
        </p:spPr>
        <p:txBody>
          <a:bodyPr lIns="50800" tIns="50800" rIns="50800" bIns="50800" rtlCol="0" anchor="ctr"/>
          <a:lstStyle/>
          <a:p>
            <a:pPr algn="ctr"/>
            <a:endParaRPr lang="ru-RU" sz="3200">
              <a:solidFill>
                <a:srgbClr val="000000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0" name="9Slide.vn 7">
            <a:extLst>
              <a:ext uri="{FF2B5EF4-FFF2-40B4-BE49-F238E27FC236}">
                <a16:creationId xmlns:a16="http://schemas.microsoft.com/office/drawing/2014/main" id="{1357C112-A67A-8348-9F1D-EAD6BA2259BF}"/>
              </a:ext>
            </a:extLst>
          </p:cNvPr>
          <p:cNvSpPr/>
          <p:nvPr/>
        </p:nvSpPr>
        <p:spPr>
          <a:xfrm>
            <a:off x="14280233" y="-371523"/>
            <a:ext cx="743046" cy="743046"/>
          </a:xfrm>
          <a:prstGeom prst="ellipse">
            <a:avLst/>
          </a:prstGeom>
          <a:solidFill>
            <a:schemeClr val="accent3">
              <a:alpha val="41000"/>
            </a:schemeClr>
          </a:solidFill>
          <a:ln w="25400">
            <a:noFill/>
            <a:miter lim="400000"/>
          </a:ln>
          <a:effectLst/>
        </p:spPr>
        <p:txBody>
          <a:bodyPr lIns="50800" tIns="50800" rIns="50800" bIns="50800" rtlCol="0" anchor="ctr"/>
          <a:lstStyle/>
          <a:p>
            <a:pPr algn="ctr"/>
            <a:endParaRPr lang="ru-RU" sz="3200">
              <a:solidFill>
                <a:srgbClr val="000000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1" name="9Slide.vn 8">
            <a:extLst>
              <a:ext uri="{FF2B5EF4-FFF2-40B4-BE49-F238E27FC236}">
                <a16:creationId xmlns:a16="http://schemas.microsoft.com/office/drawing/2014/main" id="{E8528A4C-0616-AD45-92A8-D0A0AAD66254}"/>
              </a:ext>
            </a:extLst>
          </p:cNvPr>
          <p:cNvSpPr/>
          <p:nvPr/>
        </p:nvSpPr>
        <p:spPr>
          <a:xfrm>
            <a:off x="633507" y="9298951"/>
            <a:ext cx="743046" cy="743046"/>
          </a:xfrm>
          <a:prstGeom prst="ellipse">
            <a:avLst/>
          </a:prstGeom>
          <a:solidFill>
            <a:schemeClr val="accent4">
              <a:alpha val="41000"/>
            </a:schemeClr>
          </a:solidFill>
          <a:ln w="25400">
            <a:noFill/>
            <a:miter lim="400000"/>
          </a:ln>
          <a:effectLst/>
        </p:spPr>
        <p:txBody>
          <a:bodyPr lIns="50800" tIns="50800" rIns="50800" bIns="50800" rtlCol="0" anchor="ctr"/>
          <a:lstStyle/>
          <a:p>
            <a:pPr algn="ctr"/>
            <a:endParaRPr lang="ru-RU" sz="3200">
              <a:solidFill>
                <a:srgbClr val="000000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pic>
        <p:nvPicPr>
          <p:cNvPr id="33" name="9Slide.vn 9">
            <a:extLst>
              <a:ext uri="{FF2B5EF4-FFF2-40B4-BE49-F238E27FC236}">
                <a16:creationId xmlns:a16="http://schemas.microsoft.com/office/drawing/2014/main" id="{4AC8EAA8-4C80-4F0F-A6C5-5D2FB8C2C9EC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2"/>
          <a:srcRect t="6659" b="6659"/>
          <a:stretch>
            <a:fillRect/>
          </a:stretch>
        </p:blipFill>
        <p:spPr/>
      </p:pic>
      <p:pic>
        <p:nvPicPr>
          <p:cNvPr id="37" name="9Slide.vn 10">
            <a:extLst>
              <a:ext uri="{FF2B5EF4-FFF2-40B4-BE49-F238E27FC236}">
                <a16:creationId xmlns:a16="http://schemas.microsoft.com/office/drawing/2014/main" id="{E26A05D8-8375-4FC3-98FD-EEC9161E88B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12980" r="12980"/>
          <a:stretch>
            <a:fillRect/>
          </a:stretch>
        </p:blipFill>
        <p:spPr/>
      </p:pic>
      <p:pic>
        <p:nvPicPr>
          <p:cNvPr id="41" name="9Slide.vn 11">
            <a:extLst>
              <a:ext uri="{FF2B5EF4-FFF2-40B4-BE49-F238E27FC236}">
                <a16:creationId xmlns:a16="http://schemas.microsoft.com/office/drawing/2014/main" id="{88A2C3E0-FF37-4661-9573-287B86DA1DEA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4"/>
          <a:srcRect t="10012" b="10012"/>
          <a:stretch>
            <a:fillRect/>
          </a:stretch>
        </p:blipFill>
        <p:spPr/>
      </p:pic>
      <p:pic>
        <p:nvPicPr>
          <p:cNvPr id="49" name="9Slide.vn 12">
            <a:extLst>
              <a:ext uri="{FF2B5EF4-FFF2-40B4-BE49-F238E27FC236}">
                <a16:creationId xmlns:a16="http://schemas.microsoft.com/office/drawing/2014/main" id="{10BE0A2C-F2B0-4066-9673-C834E96D8F03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t="5221" b="522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93343929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Sing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D2ECF6D-852C-42BB-A6F6-7E92EE9AF1BF}"/>
              </a:ext>
            </a:extLst>
          </p:cNvPr>
          <p:cNvSpPr txBox="1"/>
          <p:nvPr/>
        </p:nvSpPr>
        <p:spPr>
          <a:xfrm>
            <a:off x="4783560" y="1385392"/>
            <a:ext cx="172819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HỒI QUY TUYẾN TÍNH</a:t>
            </a:r>
            <a:endParaRPr lang="en-US" sz="5400" dirty="0">
              <a:solidFill>
                <a:schemeClr val="bg2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FF77EBE-0650-43D2-94A3-EAE1FDBCDB0D}"/>
              </a:ext>
            </a:extLst>
          </p:cNvPr>
          <p:cNvSpPr txBox="1"/>
          <p:nvPr/>
        </p:nvSpPr>
        <p:spPr>
          <a:xfrm>
            <a:off x="4783560" y="6063646"/>
            <a:ext cx="1411356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b="1" kern="0" cap="all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Phân</a:t>
            </a:r>
            <a:r>
              <a:rPr lang="en-US" sz="4400" b="1" kern="0" cap="all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4400" b="1" kern="0" cap="all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Loại</a:t>
            </a:r>
            <a:endParaRPr lang="en-US" sz="4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2399E6-96F8-47C6-9DD3-34DA707A75FA}"/>
              </a:ext>
            </a:extLst>
          </p:cNvPr>
          <p:cNvSpPr txBox="1"/>
          <p:nvPr/>
        </p:nvSpPr>
        <p:spPr>
          <a:xfrm>
            <a:off x="4783560" y="4634136"/>
            <a:ext cx="1411356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AU" sz="4400" b="1" kern="0" cap="all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Khái</a:t>
            </a:r>
            <a:r>
              <a:rPr lang="en-AU" sz="4400" b="1" kern="0" cap="all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4400" b="1" kern="0" cap="all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Niệm</a:t>
            </a:r>
            <a:endParaRPr lang="en-US" sz="4400" b="1" kern="0" cap="all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4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FFCDA66-D998-4C2B-8AB7-92406CBA791D}"/>
              </a:ext>
            </a:extLst>
          </p:cNvPr>
          <p:cNvSpPr txBox="1"/>
          <p:nvPr/>
        </p:nvSpPr>
        <p:spPr>
          <a:xfrm>
            <a:off x="4783560" y="7515359"/>
            <a:ext cx="1411356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AU" sz="4400" b="1" kern="0" cap="all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Phương</a:t>
            </a:r>
            <a:r>
              <a:rPr lang="en-AU" sz="4400" b="1" kern="0" cap="all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AU" sz="4400" b="1" kern="0" cap="all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trình</a:t>
            </a:r>
            <a:r>
              <a:rPr lang="en-AU" sz="4400" b="1" kern="0" cap="all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AU" sz="4400" b="1" kern="0" cap="all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hồi</a:t>
            </a:r>
            <a:r>
              <a:rPr lang="en-AU" sz="4400" b="1" kern="0" cap="all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AU" sz="4400" b="1" kern="0" cap="all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quy</a:t>
            </a:r>
            <a:r>
              <a:rPr lang="en-AU" sz="4400" b="1" kern="0" cap="all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AU" sz="4400" b="1" kern="0" cap="all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tuyến</a:t>
            </a:r>
            <a:r>
              <a:rPr lang="en-AU" sz="4400" b="1" kern="0" cap="all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AU" sz="4400" b="1" kern="0" cap="all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tính</a:t>
            </a:r>
            <a:endParaRPr lang="en-US" sz="4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337DEAA-2593-4F03-8421-198234EED809}"/>
              </a:ext>
            </a:extLst>
          </p:cNvPr>
          <p:cNvSpPr txBox="1"/>
          <p:nvPr/>
        </p:nvSpPr>
        <p:spPr>
          <a:xfrm>
            <a:off x="4783560" y="8967072"/>
            <a:ext cx="156173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AU" sz="4400" b="1" kern="0" cap="all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Xác</a:t>
            </a:r>
            <a:r>
              <a:rPr lang="en-AU" sz="4400" b="1" kern="0" cap="all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4400" b="1" kern="0" cap="all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định</a:t>
            </a:r>
            <a:r>
              <a:rPr lang="en-AU" sz="4400" b="1" kern="0" cap="all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4400" b="1" kern="0" cap="all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phương</a:t>
            </a:r>
            <a:r>
              <a:rPr lang="en-AU" sz="4400" b="1" kern="0" cap="all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4400" b="1" kern="0" cap="all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trình</a:t>
            </a:r>
            <a:r>
              <a:rPr lang="en-AU" sz="4400" b="1" kern="0" cap="all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4400" b="1" kern="0" cap="all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hồi</a:t>
            </a:r>
            <a:r>
              <a:rPr lang="en-AU" sz="4400" b="1" kern="0" cap="all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4400" b="1" kern="0" cap="all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quy</a:t>
            </a:r>
            <a:r>
              <a:rPr lang="en-AU" sz="4400" b="1" kern="0" cap="all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4400" b="1" kern="0" cap="all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tuyến</a:t>
            </a:r>
            <a:r>
              <a:rPr lang="en-AU" sz="4400" b="1" kern="0" cap="all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4400" b="1" kern="0" cap="all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tính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322441360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Single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9Slide.vn 2">
            <a:extLst>
              <a:ext uri="{FF2B5EF4-FFF2-40B4-BE49-F238E27FC236}">
                <a16:creationId xmlns:a16="http://schemas.microsoft.com/office/drawing/2014/main" id="{A4C35588-3D19-7046-8D7F-47EDBD00CB1F}"/>
              </a:ext>
            </a:extLst>
          </p:cNvPr>
          <p:cNvSpPr/>
          <p:nvPr/>
        </p:nvSpPr>
        <p:spPr>
          <a:xfrm>
            <a:off x="11255896" y="-2575048"/>
            <a:ext cx="5586892" cy="5586892"/>
          </a:xfrm>
          <a:prstGeom prst="donut">
            <a:avLst/>
          </a:prstGeom>
          <a:solidFill>
            <a:schemeClr val="accent1">
              <a:alpha val="14000"/>
            </a:schemeClr>
          </a:solidFill>
          <a:ln w="25400">
            <a:noFill/>
            <a:miter lim="400000"/>
          </a:ln>
          <a:effectLst/>
        </p:spPr>
        <p:txBody>
          <a:bodyPr lIns="50800" tIns="50800" rIns="50800" bIns="50800" rtlCol="0" anchor="ctr"/>
          <a:lstStyle/>
          <a:p>
            <a:pPr algn="ctr"/>
            <a:endParaRPr lang="ru-RU" sz="3200">
              <a:solidFill>
                <a:srgbClr val="000000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5" name="9Slide.vn 6">
            <a:extLst>
              <a:ext uri="{FF2B5EF4-FFF2-40B4-BE49-F238E27FC236}">
                <a16:creationId xmlns:a16="http://schemas.microsoft.com/office/drawing/2014/main" id="{CFCF6BB1-BEDA-FB45-99AB-4D917A61627B}"/>
              </a:ext>
            </a:extLst>
          </p:cNvPr>
          <p:cNvSpPr/>
          <p:nvPr/>
        </p:nvSpPr>
        <p:spPr>
          <a:xfrm>
            <a:off x="7239326" y="11804314"/>
            <a:ext cx="3099756" cy="3099756"/>
          </a:xfrm>
          <a:prstGeom prst="donut">
            <a:avLst/>
          </a:prstGeom>
          <a:solidFill>
            <a:schemeClr val="accent4">
              <a:alpha val="25000"/>
            </a:schemeClr>
          </a:solidFill>
          <a:ln w="25400">
            <a:noFill/>
            <a:miter lim="400000"/>
          </a:ln>
          <a:effectLst/>
        </p:spPr>
        <p:txBody>
          <a:bodyPr lIns="50800" tIns="50800" rIns="50800" bIns="50800" rtlCol="0" anchor="ctr"/>
          <a:lstStyle/>
          <a:p>
            <a:pPr algn="ctr"/>
            <a:endParaRPr lang="ru-RU" sz="3200">
              <a:solidFill>
                <a:srgbClr val="000000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6" name="9Slide.vn 7">
            <a:extLst>
              <a:ext uri="{FF2B5EF4-FFF2-40B4-BE49-F238E27FC236}">
                <a16:creationId xmlns:a16="http://schemas.microsoft.com/office/drawing/2014/main" id="{16CEB837-F9E3-E74E-B899-F21405CA0954}"/>
              </a:ext>
            </a:extLst>
          </p:cNvPr>
          <p:cNvSpPr/>
          <p:nvPr/>
        </p:nvSpPr>
        <p:spPr>
          <a:xfrm>
            <a:off x="24137169" y="6216315"/>
            <a:ext cx="743046" cy="743046"/>
          </a:xfrm>
          <a:prstGeom prst="ellipse">
            <a:avLst/>
          </a:prstGeom>
          <a:solidFill>
            <a:schemeClr val="accent1">
              <a:alpha val="28000"/>
            </a:schemeClr>
          </a:solidFill>
          <a:ln w="25400">
            <a:noFill/>
            <a:miter lim="400000"/>
          </a:ln>
          <a:effectLst/>
        </p:spPr>
        <p:txBody>
          <a:bodyPr lIns="50800" tIns="50800" rIns="50800" bIns="50800" rtlCol="0" anchor="ctr"/>
          <a:lstStyle/>
          <a:p>
            <a:pPr algn="ctr"/>
            <a:endParaRPr lang="ru-RU" sz="3200">
              <a:solidFill>
                <a:srgbClr val="000000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7" name="9Slide.vn 8">
            <a:extLst>
              <a:ext uri="{FF2B5EF4-FFF2-40B4-BE49-F238E27FC236}">
                <a16:creationId xmlns:a16="http://schemas.microsoft.com/office/drawing/2014/main" id="{5A3E73A0-0B8D-7D47-8B77-FB7161872EA4}"/>
              </a:ext>
            </a:extLst>
          </p:cNvPr>
          <p:cNvSpPr/>
          <p:nvPr/>
        </p:nvSpPr>
        <p:spPr>
          <a:xfrm>
            <a:off x="1246785" y="-371523"/>
            <a:ext cx="743046" cy="743046"/>
          </a:xfrm>
          <a:prstGeom prst="ellipse">
            <a:avLst/>
          </a:prstGeom>
          <a:solidFill>
            <a:schemeClr val="accent3">
              <a:alpha val="41000"/>
            </a:schemeClr>
          </a:solidFill>
          <a:ln w="25400">
            <a:noFill/>
            <a:miter lim="400000"/>
          </a:ln>
          <a:effectLst/>
        </p:spPr>
        <p:txBody>
          <a:bodyPr lIns="50800" tIns="50800" rIns="50800" bIns="50800" rtlCol="0" anchor="ctr"/>
          <a:lstStyle/>
          <a:p>
            <a:pPr algn="ctr"/>
            <a:endParaRPr lang="ru-RU" sz="3200">
              <a:solidFill>
                <a:srgbClr val="000000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8" name="9Slide.vn 9">
            <a:extLst>
              <a:ext uri="{FF2B5EF4-FFF2-40B4-BE49-F238E27FC236}">
                <a16:creationId xmlns:a16="http://schemas.microsoft.com/office/drawing/2014/main" id="{30AFEC5A-3301-7047-8CD4-479433C8FF58}"/>
              </a:ext>
            </a:extLst>
          </p:cNvPr>
          <p:cNvSpPr/>
          <p:nvPr/>
        </p:nvSpPr>
        <p:spPr>
          <a:xfrm>
            <a:off x="-371523" y="8658201"/>
            <a:ext cx="743046" cy="743046"/>
          </a:xfrm>
          <a:prstGeom prst="ellipse">
            <a:avLst/>
          </a:prstGeom>
          <a:solidFill>
            <a:schemeClr val="accent2">
              <a:alpha val="28000"/>
            </a:schemeClr>
          </a:solidFill>
          <a:ln w="25400">
            <a:noFill/>
            <a:miter lim="400000"/>
          </a:ln>
          <a:effectLst/>
        </p:spPr>
        <p:txBody>
          <a:bodyPr lIns="50800" tIns="50800" rIns="50800" bIns="50800" rtlCol="0" anchor="ctr"/>
          <a:lstStyle/>
          <a:p>
            <a:pPr algn="ctr"/>
            <a:endParaRPr lang="ru-RU" sz="3200">
              <a:solidFill>
                <a:srgbClr val="000000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068E112-717E-437E-9062-B30FCDA2A452}"/>
              </a:ext>
            </a:extLst>
          </p:cNvPr>
          <p:cNvSpPr txBox="1"/>
          <p:nvPr/>
        </p:nvSpPr>
        <p:spPr>
          <a:xfrm>
            <a:off x="1267355" y="1377605"/>
            <a:ext cx="1411356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4400" b="1" kern="0" cap="all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Khái</a:t>
            </a:r>
            <a:r>
              <a:rPr lang="en-AU" sz="4400" b="1" kern="0" cap="all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4400" b="1" kern="0" cap="all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niệm</a:t>
            </a:r>
            <a:endParaRPr lang="en-US" sz="4400" b="1" kern="0" cap="all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4400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05725D2-952C-4397-94F3-9C92D0C7C796}"/>
              </a:ext>
            </a:extLst>
          </p:cNvPr>
          <p:cNvCxnSpPr>
            <a:cxnSpLocks/>
          </p:cNvCxnSpPr>
          <p:nvPr/>
        </p:nvCxnSpPr>
        <p:spPr bwMode="auto">
          <a:xfrm>
            <a:off x="371523" y="2321496"/>
            <a:ext cx="23765646" cy="0"/>
          </a:xfrm>
          <a:prstGeom prst="lin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12700" cap="flat" cmpd="sng" algn="ctr">
            <a:solidFill>
              <a:srgbClr val="000000"/>
            </a:solidFill>
            <a:prstDash val="solid"/>
            <a:miter lim="400000"/>
            <a:headEnd type="none" w="med" len="med"/>
            <a:tailEnd type="none" w="med" len="med"/>
          </a:ln>
          <a:effectLst>
            <a:outerShdw blurRad="25400" algn="ctr" rotWithShape="0">
              <a:srgbClr val="000000">
                <a:alpha val="50000"/>
              </a:srgbClr>
            </a:outerShdw>
          </a:effectLst>
        </p:spPr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D6345748-AD5E-4B28-81F1-2D78D09D85EE}"/>
              </a:ext>
            </a:extLst>
          </p:cNvPr>
          <p:cNvSpPr txBox="1"/>
          <p:nvPr/>
        </p:nvSpPr>
        <p:spPr>
          <a:xfrm>
            <a:off x="1246785" y="3265389"/>
            <a:ext cx="20882318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5000" dirty="0" err="1">
                <a:solidFill>
                  <a:srgbClr val="2C334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Hồi</a:t>
            </a:r>
            <a:r>
              <a:rPr lang="en-AU" sz="5000" dirty="0">
                <a:solidFill>
                  <a:srgbClr val="2C334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AU" sz="5000" dirty="0" err="1">
                <a:solidFill>
                  <a:srgbClr val="2C334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quy</a:t>
            </a:r>
            <a:r>
              <a:rPr lang="en-AU" sz="5000" dirty="0">
                <a:solidFill>
                  <a:srgbClr val="2C334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AU" sz="5000" dirty="0" err="1">
                <a:solidFill>
                  <a:srgbClr val="2C334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tuyến</a:t>
            </a:r>
            <a:r>
              <a:rPr lang="en-AU" sz="5000" dirty="0">
                <a:solidFill>
                  <a:srgbClr val="2C334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AU" sz="5000" dirty="0" err="1">
                <a:solidFill>
                  <a:srgbClr val="2C334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AU" sz="5000" dirty="0">
                <a:solidFill>
                  <a:srgbClr val="2C334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AU" sz="5000" dirty="0" err="1">
                <a:solidFill>
                  <a:srgbClr val="2C334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AU" sz="5000" dirty="0">
                <a:solidFill>
                  <a:srgbClr val="2C334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AU" sz="5000" dirty="0" err="1">
                <a:solidFill>
                  <a:srgbClr val="2C334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AU" sz="5000" dirty="0">
                <a:solidFill>
                  <a:srgbClr val="2C334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AU" sz="5000" dirty="0" err="1">
                <a:solidFill>
                  <a:srgbClr val="2C334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thuật</a:t>
            </a:r>
            <a:r>
              <a:rPr lang="en-AU" sz="5000" dirty="0">
                <a:solidFill>
                  <a:srgbClr val="2C334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AU" sz="5000" dirty="0" err="1">
                <a:solidFill>
                  <a:srgbClr val="2C334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toán</a:t>
            </a:r>
            <a:r>
              <a:rPr lang="en-AU" sz="5000" dirty="0">
                <a:solidFill>
                  <a:srgbClr val="2C334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AU" sz="5000" dirty="0" err="1">
                <a:solidFill>
                  <a:srgbClr val="2C334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AU" sz="5000" dirty="0">
                <a:solidFill>
                  <a:srgbClr val="2C334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AU" sz="5000" dirty="0" err="1">
                <a:solidFill>
                  <a:srgbClr val="2C334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AU" sz="5000" dirty="0">
                <a:solidFill>
                  <a:srgbClr val="2C334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AU" sz="5000" dirty="0" err="1">
                <a:solidFill>
                  <a:srgbClr val="2C334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giám</a:t>
            </a:r>
            <a:r>
              <a:rPr lang="en-AU" sz="5000" dirty="0">
                <a:solidFill>
                  <a:srgbClr val="2C334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AU" sz="5000" dirty="0" err="1">
                <a:solidFill>
                  <a:srgbClr val="2C334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sát</a:t>
            </a:r>
            <a:r>
              <a:rPr lang="en-AU" sz="5000" dirty="0">
                <a:solidFill>
                  <a:srgbClr val="2C334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AU" sz="5000" dirty="0" err="1">
                <a:solidFill>
                  <a:srgbClr val="2C334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AU" sz="5000" dirty="0">
                <a:solidFill>
                  <a:srgbClr val="2C334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AU" sz="5000" dirty="0" err="1">
                <a:solidFill>
                  <a:srgbClr val="2C334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đó</a:t>
            </a:r>
            <a:r>
              <a:rPr lang="en-AU" sz="5000" dirty="0">
                <a:solidFill>
                  <a:srgbClr val="2C334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AU" sz="5000" dirty="0" err="1">
                <a:solidFill>
                  <a:srgbClr val="2C334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đầu</a:t>
            </a:r>
            <a:r>
              <a:rPr lang="en-AU" sz="5000" dirty="0">
                <a:solidFill>
                  <a:srgbClr val="2C334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ra </a:t>
            </a:r>
            <a:r>
              <a:rPr lang="en-AU" sz="5000" dirty="0" err="1">
                <a:solidFill>
                  <a:srgbClr val="2C334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dự</a:t>
            </a:r>
            <a:r>
              <a:rPr lang="en-AU" sz="5000" dirty="0">
                <a:solidFill>
                  <a:srgbClr val="2C334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AU" sz="5000" dirty="0" err="1">
                <a:solidFill>
                  <a:srgbClr val="2C334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đoán</a:t>
            </a:r>
            <a:r>
              <a:rPr lang="en-AU" sz="5000" dirty="0">
                <a:solidFill>
                  <a:srgbClr val="2C334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AU" sz="5000" dirty="0" err="1">
                <a:solidFill>
                  <a:srgbClr val="2C334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AU" sz="5000" dirty="0">
                <a:solidFill>
                  <a:srgbClr val="2C334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AU" sz="5000" dirty="0" err="1">
                <a:solidFill>
                  <a:srgbClr val="2C334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liên</a:t>
            </a:r>
            <a:r>
              <a:rPr lang="en-AU" sz="5000" dirty="0">
                <a:solidFill>
                  <a:srgbClr val="2C334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AU" sz="5000" dirty="0" err="1">
                <a:solidFill>
                  <a:srgbClr val="2C334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tục</a:t>
            </a:r>
            <a:r>
              <a:rPr lang="en-AU" sz="5000" dirty="0">
                <a:solidFill>
                  <a:srgbClr val="2C334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AU" sz="5000" dirty="0" err="1">
                <a:solidFill>
                  <a:srgbClr val="2C334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AU" sz="5000" dirty="0">
                <a:solidFill>
                  <a:srgbClr val="2C334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AU" sz="5000" dirty="0" err="1">
                <a:solidFill>
                  <a:srgbClr val="2C334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AU" sz="5000" dirty="0">
                <a:solidFill>
                  <a:srgbClr val="2C334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AU" sz="5000" dirty="0" err="1">
                <a:solidFill>
                  <a:srgbClr val="2C334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lang="en-AU" sz="5000" dirty="0">
                <a:solidFill>
                  <a:srgbClr val="2C334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AU" sz="5000" dirty="0" err="1">
                <a:solidFill>
                  <a:srgbClr val="2C334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dốc</a:t>
            </a:r>
            <a:r>
              <a:rPr lang="en-AU" sz="5000" dirty="0">
                <a:solidFill>
                  <a:srgbClr val="2C334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AU" sz="5000" dirty="0" err="1">
                <a:solidFill>
                  <a:srgbClr val="2C334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AU" sz="5000" dirty="0">
                <a:solidFill>
                  <a:srgbClr val="2C334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AU" sz="5000" dirty="0" err="1">
                <a:solidFill>
                  <a:srgbClr val="2C334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đổi</a:t>
            </a:r>
            <a:r>
              <a:rPr lang="en-AU" sz="5000" dirty="0">
                <a:solidFill>
                  <a:srgbClr val="2C334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AU" sz="5000" dirty="0">
              <a:solidFill>
                <a:srgbClr val="2C334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AU" sz="5000" dirty="0" err="1">
                <a:solidFill>
                  <a:srgbClr val="2C334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Nó</a:t>
            </a:r>
            <a:r>
              <a:rPr lang="en-AU" sz="5000" dirty="0">
                <a:solidFill>
                  <a:srgbClr val="2C334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AU" sz="5000" dirty="0" err="1">
                <a:solidFill>
                  <a:srgbClr val="2C334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AU" sz="5000" dirty="0">
                <a:solidFill>
                  <a:srgbClr val="2C334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AU" sz="5000" dirty="0" err="1">
                <a:solidFill>
                  <a:srgbClr val="2C334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AU" sz="5000" dirty="0">
                <a:solidFill>
                  <a:srgbClr val="2C334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AU" sz="5000" dirty="0" err="1">
                <a:solidFill>
                  <a:srgbClr val="2C334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AU" sz="5000" dirty="0">
                <a:solidFill>
                  <a:srgbClr val="2C334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AU" sz="5000" dirty="0" err="1">
                <a:solidFill>
                  <a:srgbClr val="2C334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AU" sz="5000" dirty="0">
                <a:solidFill>
                  <a:srgbClr val="2C334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AU" sz="5000" dirty="0" err="1">
                <a:solidFill>
                  <a:srgbClr val="2C334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dự</a:t>
            </a:r>
            <a:r>
              <a:rPr lang="en-AU" sz="5000" dirty="0">
                <a:solidFill>
                  <a:srgbClr val="2C334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AU" sz="5000" dirty="0" err="1">
                <a:solidFill>
                  <a:srgbClr val="2C334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đoán</a:t>
            </a:r>
            <a:r>
              <a:rPr lang="en-AU" sz="5000" dirty="0">
                <a:solidFill>
                  <a:srgbClr val="2C334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AU" sz="5000" dirty="0" err="1">
                <a:solidFill>
                  <a:srgbClr val="2C334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AU" sz="5000" dirty="0">
                <a:solidFill>
                  <a:srgbClr val="2C334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AU" sz="5000" dirty="0" err="1">
                <a:solidFill>
                  <a:srgbClr val="2C334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AU" sz="5000" dirty="0">
                <a:solidFill>
                  <a:srgbClr val="2C334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AU" sz="5000" dirty="0" err="1">
                <a:solidFill>
                  <a:srgbClr val="2C334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trị</a:t>
            </a:r>
            <a:r>
              <a:rPr lang="en-AU" sz="5000" dirty="0">
                <a:solidFill>
                  <a:srgbClr val="2C334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AU" sz="5000" dirty="0" err="1">
                <a:solidFill>
                  <a:srgbClr val="2C334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AU" sz="5000" dirty="0">
                <a:solidFill>
                  <a:srgbClr val="2C334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AU" sz="5000" dirty="0" err="1">
                <a:solidFill>
                  <a:srgbClr val="2C334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AU" sz="5000" dirty="0">
                <a:solidFill>
                  <a:srgbClr val="2C334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AU" sz="5000" dirty="0" err="1">
                <a:solidFill>
                  <a:srgbClr val="2C334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phạm</a:t>
            </a:r>
            <a:r>
              <a:rPr lang="en-AU" sz="5000" dirty="0">
                <a:solidFill>
                  <a:srgbClr val="2C334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vi </a:t>
            </a:r>
            <a:r>
              <a:rPr lang="en-AU" sz="5000" dirty="0" err="1">
                <a:solidFill>
                  <a:srgbClr val="2C334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liên</a:t>
            </a:r>
            <a:r>
              <a:rPr lang="en-AU" sz="5000" dirty="0">
                <a:solidFill>
                  <a:srgbClr val="2C334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AU" sz="5000" dirty="0" err="1">
                <a:solidFill>
                  <a:srgbClr val="2C334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tục</a:t>
            </a:r>
            <a:r>
              <a:rPr lang="en-AU" sz="5000" dirty="0">
                <a:solidFill>
                  <a:srgbClr val="2C334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AU" sz="5000" dirty="0">
                <a:solidFill>
                  <a:srgbClr val="2C334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AU" sz="5000" dirty="0" err="1">
                <a:solidFill>
                  <a:srgbClr val="2C334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ví</a:t>
            </a:r>
            <a:r>
              <a:rPr lang="en-AU" sz="5000" dirty="0">
                <a:solidFill>
                  <a:srgbClr val="2C334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AU" sz="5000" dirty="0" err="1">
                <a:solidFill>
                  <a:srgbClr val="2C334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dụ</a:t>
            </a:r>
            <a:r>
              <a:rPr lang="en-AU" sz="5000" dirty="0">
                <a:solidFill>
                  <a:srgbClr val="2C334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AU" sz="5000" dirty="0" err="1">
                <a:solidFill>
                  <a:srgbClr val="2C334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doanh</a:t>
            </a:r>
            <a:r>
              <a:rPr lang="en-AU" sz="5000" dirty="0">
                <a:solidFill>
                  <a:srgbClr val="2C334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AU" sz="5000" dirty="0" err="1">
                <a:solidFill>
                  <a:srgbClr val="2C334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AU" sz="5000" dirty="0">
                <a:solidFill>
                  <a:srgbClr val="2C334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AU" sz="5000" dirty="0" err="1">
                <a:solidFill>
                  <a:srgbClr val="2C334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AU" sz="5000" dirty="0">
                <a:solidFill>
                  <a:srgbClr val="2C334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AU" sz="5000" dirty="0" err="1">
                <a:solidFill>
                  <a:srgbClr val="2C334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cả</a:t>
            </a:r>
            <a:r>
              <a:rPr lang="en-AU" sz="5000" dirty="0">
                <a:solidFill>
                  <a:srgbClr val="2C334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59334607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Single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9Slide.vn 2">
            <a:extLst>
              <a:ext uri="{FF2B5EF4-FFF2-40B4-BE49-F238E27FC236}">
                <a16:creationId xmlns:a16="http://schemas.microsoft.com/office/drawing/2014/main" id="{A4C35588-3D19-7046-8D7F-47EDBD00CB1F}"/>
              </a:ext>
            </a:extLst>
          </p:cNvPr>
          <p:cNvSpPr/>
          <p:nvPr/>
        </p:nvSpPr>
        <p:spPr>
          <a:xfrm>
            <a:off x="11255896" y="-2575048"/>
            <a:ext cx="5586892" cy="5586892"/>
          </a:xfrm>
          <a:prstGeom prst="donut">
            <a:avLst/>
          </a:prstGeom>
          <a:solidFill>
            <a:schemeClr val="accent1">
              <a:alpha val="14000"/>
            </a:schemeClr>
          </a:solidFill>
          <a:ln w="25400">
            <a:noFill/>
            <a:miter lim="400000"/>
          </a:ln>
          <a:effectLst/>
        </p:spPr>
        <p:txBody>
          <a:bodyPr lIns="50800" tIns="50800" rIns="50800" bIns="50800" rtlCol="0" anchor="ctr"/>
          <a:lstStyle/>
          <a:p>
            <a:pPr algn="ctr"/>
            <a:endParaRPr lang="ru-RU" sz="3200">
              <a:solidFill>
                <a:srgbClr val="000000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5" name="9Slide.vn 6">
            <a:extLst>
              <a:ext uri="{FF2B5EF4-FFF2-40B4-BE49-F238E27FC236}">
                <a16:creationId xmlns:a16="http://schemas.microsoft.com/office/drawing/2014/main" id="{CFCF6BB1-BEDA-FB45-99AB-4D917A61627B}"/>
              </a:ext>
            </a:extLst>
          </p:cNvPr>
          <p:cNvSpPr/>
          <p:nvPr/>
        </p:nvSpPr>
        <p:spPr>
          <a:xfrm>
            <a:off x="7239326" y="11804314"/>
            <a:ext cx="3099756" cy="3099756"/>
          </a:xfrm>
          <a:prstGeom prst="donut">
            <a:avLst/>
          </a:prstGeom>
          <a:solidFill>
            <a:schemeClr val="accent4">
              <a:alpha val="25000"/>
            </a:schemeClr>
          </a:solidFill>
          <a:ln w="25400">
            <a:noFill/>
            <a:miter lim="400000"/>
          </a:ln>
          <a:effectLst/>
        </p:spPr>
        <p:txBody>
          <a:bodyPr lIns="50800" tIns="50800" rIns="50800" bIns="50800" rtlCol="0" anchor="ctr"/>
          <a:lstStyle/>
          <a:p>
            <a:pPr algn="ctr"/>
            <a:endParaRPr lang="ru-RU" sz="3200">
              <a:solidFill>
                <a:srgbClr val="000000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6" name="9Slide.vn 7">
            <a:extLst>
              <a:ext uri="{FF2B5EF4-FFF2-40B4-BE49-F238E27FC236}">
                <a16:creationId xmlns:a16="http://schemas.microsoft.com/office/drawing/2014/main" id="{16CEB837-F9E3-E74E-B899-F21405CA0954}"/>
              </a:ext>
            </a:extLst>
          </p:cNvPr>
          <p:cNvSpPr/>
          <p:nvPr/>
        </p:nvSpPr>
        <p:spPr>
          <a:xfrm>
            <a:off x="24137169" y="6216315"/>
            <a:ext cx="743046" cy="743046"/>
          </a:xfrm>
          <a:prstGeom prst="ellipse">
            <a:avLst/>
          </a:prstGeom>
          <a:solidFill>
            <a:schemeClr val="accent1">
              <a:alpha val="28000"/>
            </a:schemeClr>
          </a:solidFill>
          <a:ln w="25400">
            <a:noFill/>
            <a:miter lim="400000"/>
          </a:ln>
          <a:effectLst/>
        </p:spPr>
        <p:txBody>
          <a:bodyPr lIns="50800" tIns="50800" rIns="50800" bIns="50800" rtlCol="0" anchor="ctr"/>
          <a:lstStyle/>
          <a:p>
            <a:pPr algn="ctr"/>
            <a:endParaRPr lang="ru-RU" sz="3200">
              <a:solidFill>
                <a:srgbClr val="000000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7" name="9Slide.vn 8">
            <a:extLst>
              <a:ext uri="{FF2B5EF4-FFF2-40B4-BE49-F238E27FC236}">
                <a16:creationId xmlns:a16="http://schemas.microsoft.com/office/drawing/2014/main" id="{5A3E73A0-0B8D-7D47-8B77-FB7161872EA4}"/>
              </a:ext>
            </a:extLst>
          </p:cNvPr>
          <p:cNvSpPr/>
          <p:nvPr/>
        </p:nvSpPr>
        <p:spPr>
          <a:xfrm>
            <a:off x="1246785" y="-371523"/>
            <a:ext cx="743046" cy="743046"/>
          </a:xfrm>
          <a:prstGeom prst="ellipse">
            <a:avLst/>
          </a:prstGeom>
          <a:solidFill>
            <a:schemeClr val="accent3">
              <a:alpha val="41000"/>
            </a:schemeClr>
          </a:solidFill>
          <a:ln w="25400">
            <a:noFill/>
            <a:miter lim="400000"/>
          </a:ln>
          <a:effectLst/>
        </p:spPr>
        <p:txBody>
          <a:bodyPr lIns="50800" tIns="50800" rIns="50800" bIns="50800" rtlCol="0" anchor="ctr"/>
          <a:lstStyle/>
          <a:p>
            <a:pPr algn="ctr"/>
            <a:endParaRPr lang="ru-RU" sz="3200">
              <a:solidFill>
                <a:srgbClr val="000000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8" name="9Slide.vn 9">
            <a:extLst>
              <a:ext uri="{FF2B5EF4-FFF2-40B4-BE49-F238E27FC236}">
                <a16:creationId xmlns:a16="http://schemas.microsoft.com/office/drawing/2014/main" id="{30AFEC5A-3301-7047-8CD4-479433C8FF58}"/>
              </a:ext>
            </a:extLst>
          </p:cNvPr>
          <p:cNvSpPr/>
          <p:nvPr/>
        </p:nvSpPr>
        <p:spPr>
          <a:xfrm>
            <a:off x="-371523" y="8658201"/>
            <a:ext cx="743046" cy="743046"/>
          </a:xfrm>
          <a:prstGeom prst="ellipse">
            <a:avLst/>
          </a:prstGeom>
          <a:solidFill>
            <a:schemeClr val="accent2">
              <a:alpha val="28000"/>
            </a:schemeClr>
          </a:solidFill>
          <a:ln w="25400">
            <a:noFill/>
            <a:miter lim="400000"/>
          </a:ln>
          <a:effectLst/>
        </p:spPr>
        <p:txBody>
          <a:bodyPr lIns="50800" tIns="50800" rIns="50800" bIns="50800" rtlCol="0" anchor="ctr"/>
          <a:lstStyle/>
          <a:p>
            <a:pPr algn="ctr"/>
            <a:endParaRPr lang="ru-RU" sz="3200">
              <a:solidFill>
                <a:srgbClr val="000000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068E112-717E-437E-9062-B30FCDA2A452}"/>
              </a:ext>
            </a:extLst>
          </p:cNvPr>
          <p:cNvSpPr txBox="1"/>
          <p:nvPr/>
        </p:nvSpPr>
        <p:spPr>
          <a:xfrm>
            <a:off x="1267355" y="1377605"/>
            <a:ext cx="1411356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4400" b="1" kern="0" cap="all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Phân</a:t>
            </a:r>
            <a:r>
              <a:rPr lang="en-AU" sz="4400" b="1" kern="0" cap="all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4400" b="1" kern="0" cap="all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Loại</a:t>
            </a:r>
            <a:endParaRPr lang="en-US" sz="4400" b="1" kern="0" cap="all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4400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05725D2-952C-4397-94F3-9C92D0C7C796}"/>
              </a:ext>
            </a:extLst>
          </p:cNvPr>
          <p:cNvCxnSpPr>
            <a:cxnSpLocks/>
          </p:cNvCxnSpPr>
          <p:nvPr/>
        </p:nvCxnSpPr>
        <p:spPr bwMode="auto">
          <a:xfrm>
            <a:off x="371523" y="2321496"/>
            <a:ext cx="23765646" cy="0"/>
          </a:xfrm>
          <a:prstGeom prst="lin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12700" cap="flat" cmpd="sng" algn="ctr">
            <a:solidFill>
              <a:srgbClr val="000000"/>
            </a:solidFill>
            <a:prstDash val="solid"/>
            <a:miter lim="400000"/>
            <a:headEnd type="none" w="med" len="med"/>
            <a:tailEnd type="none" w="med" len="med"/>
          </a:ln>
          <a:effectLst>
            <a:outerShdw blurRad="25400" algn="ctr" rotWithShape="0">
              <a:srgbClr val="000000">
                <a:alpha val="50000"/>
              </a:srgbClr>
            </a:outerShdw>
          </a:effectLst>
        </p:spPr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D6345748-AD5E-4B28-81F1-2D78D09D85EE}"/>
              </a:ext>
            </a:extLst>
          </p:cNvPr>
          <p:cNvSpPr txBox="1"/>
          <p:nvPr/>
        </p:nvSpPr>
        <p:spPr>
          <a:xfrm>
            <a:off x="1246785" y="3265389"/>
            <a:ext cx="20882318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5000" dirty="0" err="1">
                <a:solidFill>
                  <a:srgbClr val="2C334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AU" sz="5000" dirty="0">
                <a:solidFill>
                  <a:srgbClr val="2C334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2 </a:t>
            </a:r>
            <a:r>
              <a:rPr lang="en-AU" sz="5000" dirty="0" err="1">
                <a:solidFill>
                  <a:srgbClr val="2C334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loại</a:t>
            </a:r>
            <a:r>
              <a:rPr lang="en-AU" sz="5000" dirty="0">
                <a:solidFill>
                  <a:srgbClr val="2C334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AU" sz="5000" dirty="0" err="1">
                <a:solidFill>
                  <a:srgbClr val="2C334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chính</a:t>
            </a:r>
            <a:r>
              <a:rPr lang="en-AU" sz="5000" dirty="0">
                <a:solidFill>
                  <a:srgbClr val="2C334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endParaRPr lang="en-AU" sz="5000" dirty="0">
              <a:solidFill>
                <a:srgbClr val="2C334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AU" sz="5000" dirty="0">
                <a:solidFill>
                  <a:srgbClr val="2C334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Simple regression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AU" sz="5000" dirty="0">
              <a:solidFill>
                <a:srgbClr val="2C334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AU" sz="5000" dirty="0">
                <a:solidFill>
                  <a:srgbClr val="2C334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Multivariable regression</a:t>
            </a:r>
          </a:p>
        </p:txBody>
      </p:sp>
    </p:spTree>
    <p:extLst>
      <p:ext uri="{BB962C8B-B14F-4D97-AF65-F5344CB8AC3E}">
        <p14:creationId xmlns:p14="http://schemas.microsoft.com/office/powerpoint/2010/main" val="52627280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Single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9Slide.vn 2">
            <a:extLst>
              <a:ext uri="{FF2B5EF4-FFF2-40B4-BE49-F238E27FC236}">
                <a16:creationId xmlns:a16="http://schemas.microsoft.com/office/drawing/2014/main" id="{A4C35588-3D19-7046-8D7F-47EDBD00CB1F}"/>
              </a:ext>
            </a:extLst>
          </p:cNvPr>
          <p:cNvSpPr/>
          <p:nvPr/>
        </p:nvSpPr>
        <p:spPr>
          <a:xfrm>
            <a:off x="11255896" y="-2575048"/>
            <a:ext cx="5586892" cy="5586892"/>
          </a:xfrm>
          <a:prstGeom prst="donut">
            <a:avLst/>
          </a:prstGeom>
          <a:solidFill>
            <a:schemeClr val="accent1">
              <a:alpha val="14000"/>
            </a:schemeClr>
          </a:solidFill>
          <a:ln w="25400">
            <a:noFill/>
            <a:miter lim="400000"/>
          </a:ln>
          <a:effectLst/>
        </p:spPr>
        <p:txBody>
          <a:bodyPr lIns="50800" tIns="50800" rIns="50800" bIns="50800" rtlCol="0" anchor="ctr"/>
          <a:lstStyle/>
          <a:p>
            <a:pPr algn="ctr"/>
            <a:endParaRPr lang="ru-RU" sz="3200">
              <a:solidFill>
                <a:srgbClr val="000000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5" name="9Slide.vn 6">
            <a:extLst>
              <a:ext uri="{FF2B5EF4-FFF2-40B4-BE49-F238E27FC236}">
                <a16:creationId xmlns:a16="http://schemas.microsoft.com/office/drawing/2014/main" id="{CFCF6BB1-BEDA-FB45-99AB-4D917A61627B}"/>
              </a:ext>
            </a:extLst>
          </p:cNvPr>
          <p:cNvSpPr/>
          <p:nvPr/>
        </p:nvSpPr>
        <p:spPr>
          <a:xfrm>
            <a:off x="7239326" y="11804314"/>
            <a:ext cx="3099756" cy="3099756"/>
          </a:xfrm>
          <a:prstGeom prst="donut">
            <a:avLst/>
          </a:prstGeom>
          <a:solidFill>
            <a:schemeClr val="accent4">
              <a:alpha val="25000"/>
            </a:schemeClr>
          </a:solidFill>
          <a:ln w="25400">
            <a:noFill/>
            <a:miter lim="400000"/>
          </a:ln>
          <a:effectLst/>
        </p:spPr>
        <p:txBody>
          <a:bodyPr lIns="50800" tIns="50800" rIns="50800" bIns="50800" rtlCol="0" anchor="ctr"/>
          <a:lstStyle/>
          <a:p>
            <a:pPr algn="ctr"/>
            <a:endParaRPr lang="ru-RU" sz="3200">
              <a:solidFill>
                <a:srgbClr val="000000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6" name="9Slide.vn 7">
            <a:extLst>
              <a:ext uri="{FF2B5EF4-FFF2-40B4-BE49-F238E27FC236}">
                <a16:creationId xmlns:a16="http://schemas.microsoft.com/office/drawing/2014/main" id="{16CEB837-F9E3-E74E-B899-F21405CA0954}"/>
              </a:ext>
            </a:extLst>
          </p:cNvPr>
          <p:cNvSpPr/>
          <p:nvPr/>
        </p:nvSpPr>
        <p:spPr>
          <a:xfrm>
            <a:off x="24137169" y="6216315"/>
            <a:ext cx="743046" cy="743046"/>
          </a:xfrm>
          <a:prstGeom prst="ellipse">
            <a:avLst/>
          </a:prstGeom>
          <a:solidFill>
            <a:schemeClr val="accent1">
              <a:alpha val="28000"/>
            </a:schemeClr>
          </a:solidFill>
          <a:ln w="25400">
            <a:noFill/>
            <a:miter lim="400000"/>
          </a:ln>
          <a:effectLst/>
        </p:spPr>
        <p:txBody>
          <a:bodyPr lIns="50800" tIns="50800" rIns="50800" bIns="50800" rtlCol="0" anchor="ctr"/>
          <a:lstStyle/>
          <a:p>
            <a:pPr algn="ctr"/>
            <a:endParaRPr lang="ru-RU" sz="3200">
              <a:solidFill>
                <a:srgbClr val="000000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7" name="9Slide.vn 8">
            <a:extLst>
              <a:ext uri="{FF2B5EF4-FFF2-40B4-BE49-F238E27FC236}">
                <a16:creationId xmlns:a16="http://schemas.microsoft.com/office/drawing/2014/main" id="{5A3E73A0-0B8D-7D47-8B77-FB7161872EA4}"/>
              </a:ext>
            </a:extLst>
          </p:cNvPr>
          <p:cNvSpPr/>
          <p:nvPr/>
        </p:nvSpPr>
        <p:spPr>
          <a:xfrm>
            <a:off x="1246785" y="-371523"/>
            <a:ext cx="743046" cy="743046"/>
          </a:xfrm>
          <a:prstGeom prst="ellipse">
            <a:avLst/>
          </a:prstGeom>
          <a:solidFill>
            <a:schemeClr val="accent3">
              <a:alpha val="41000"/>
            </a:schemeClr>
          </a:solidFill>
          <a:ln w="25400">
            <a:noFill/>
            <a:miter lim="400000"/>
          </a:ln>
          <a:effectLst/>
        </p:spPr>
        <p:txBody>
          <a:bodyPr lIns="50800" tIns="50800" rIns="50800" bIns="50800" rtlCol="0" anchor="ctr"/>
          <a:lstStyle/>
          <a:p>
            <a:pPr algn="ctr"/>
            <a:endParaRPr lang="ru-RU" sz="3200">
              <a:solidFill>
                <a:srgbClr val="000000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8" name="9Slide.vn 9">
            <a:extLst>
              <a:ext uri="{FF2B5EF4-FFF2-40B4-BE49-F238E27FC236}">
                <a16:creationId xmlns:a16="http://schemas.microsoft.com/office/drawing/2014/main" id="{30AFEC5A-3301-7047-8CD4-479433C8FF58}"/>
              </a:ext>
            </a:extLst>
          </p:cNvPr>
          <p:cNvSpPr/>
          <p:nvPr/>
        </p:nvSpPr>
        <p:spPr>
          <a:xfrm>
            <a:off x="-371523" y="8658201"/>
            <a:ext cx="743046" cy="743046"/>
          </a:xfrm>
          <a:prstGeom prst="ellipse">
            <a:avLst/>
          </a:prstGeom>
          <a:solidFill>
            <a:schemeClr val="accent2">
              <a:alpha val="28000"/>
            </a:schemeClr>
          </a:solidFill>
          <a:ln w="25400">
            <a:noFill/>
            <a:miter lim="400000"/>
          </a:ln>
          <a:effectLst/>
        </p:spPr>
        <p:txBody>
          <a:bodyPr lIns="50800" tIns="50800" rIns="50800" bIns="50800" rtlCol="0" anchor="ctr"/>
          <a:lstStyle/>
          <a:p>
            <a:pPr algn="ctr"/>
            <a:endParaRPr lang="ru-RU" sz="3200">
              <a:solidFill>
                <a:srgbClr val="000000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068E112-717E-437E-9062-B30FCDA2A452}"/>
              </a:ext>
            </a:extLst>
          </p:cNvPr>
          <p:cNvSpPr txBox="1"/>
          <p:nvPr/>
        </p:nvSpPr>
        <p:spPr>
          <a:xfrm>
            <a:off x="1267355" y="1377605"/>
            <a:ext cx="1411356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4400" b="1" kern="0" cap="all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Phương</a:t>
            </a:r>
            <a:r>
              <a:rPr lang="en-AU" sz="4400" b="1" kern="0" cap="all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4400" b="1" kern="0" cap="all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trình</a:t>
            </a:r>
            <a:r>
              <a:rPr lang="en-AU" sz="4400" b="1" kern="0" cap="all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4400" b="1" kern="0" cap="all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tổng</a:t>
            </a:r>
            <a:r>
              <a:rPr lang="en-AU" sz="4400" b="1" kern="0" cap="all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4400" b="1" kern="0" cap="all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quát</a:t>
            </a:r>
            <a:endParaRPr lang="en-US" sz="4400" b="1" kern="0" cap="all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4400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05725D2-952C-4397-94F3-9C92D0C7C796}"/>
              </a:ext>
            </a:extLst>
          </p:cNvPr>
          <p:cNvCxnSpPr>
            <a:cxnSpLocks/>
          </p:cNvCxnSpPr>
          <p:nvPr/>
        </p:nvCxnSpPr>
        <p:spPr bwMode="auto">
          <a:xfrm>
            <a:off x="371523" y="2321496"/>
            <a:ext cx="23765646" cy="0"/>
          </a:xfrm>
          <a:prstGeom prst="lin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12700" cap="flat" cmpd="sng" algn="ctr">
            <a:solidFill>
              <a:srgbClr val="000000"/>
            </a:solidFill>
            <a:prstDash val="solid"/>
            <a:miter lim="400000"/>
            <a:headEnd type="none" w="med" len="med"/>
            <a:tailEnd type="none" w="med" len="med"/>
          </a:ln>
          <a:effectLst>
            <a:outerShdw blurRad="25400" algn="ctr" rotWithShape="0">
              <a:srgbClr val="000000">
                <a:alpha val="50000"/>
              </a:srgbClr>
            </a:outerShdw>
          </a:effectLst>
        </p:spPr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D6345748-AD5E-4B28-81F1-2D78D09D85EE}"/>
              </a:ext>
            </a:extLst>
          </p:cNvPr>
          <p:cNvSpPr txBox="1"/>
          <p:nvPr/>
        </p:nvSpPr>
        <p:spPr>
          <a:xfrm>
            <a:off x="1246785" y="2692960"/>
            <a:ext cx="2088231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5000" dirty="0">
                <a:solidFill>
                  <a:srgbClr val="2C334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Simple regression:</a:t>
            </a:r>
          </a:p>
          <a:p>
            <a:endParaRPr lang="en-AU" sz="5000" dirty="0">
              <a:solidFill>
                <a:srgbClr val="2C334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21A4B0DF-F559-4BBC-B5D9-86C88A91BE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5256" y="3409808"/>
            <a:ext cx="7769871" cy="241729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3291072-A992-4217-8372-C182A9DDFAD6}"/>
              </a:ext>
            </a:extLst>
          </p:cNvPr>
          <p:cNvSpPr txBox="1"/>
          <p:nvPr/>
        </p:nvSpPr>
        <p:spPr>
          <a:xfrm>
            <a:off x="1246785" y="6143753"/>
            <a:ext cx="20882318" cy="7017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5000" dirty="0">
                <a:solidFill>
                  <a:srgbClr val="2C334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y:	 </a:t>
            </a:r>
            <a:r>
              <a:rPr lang="en-AU" sz="5000" dirty="0" err="1">
                <a:solidFill>
                  <a:srgbClr val="2C334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AU" sz="5000" dirty="0">
                <a:solidFill>
                  <a:srgbClr val="2C334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AU" sz="5000" dirty="0" err="1">
                <a:solidFill>
                  <a:srgbClr val="2C334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AU" sz="5000" dirty="0">
                <a:solidFill>
                  <a:srgbClr val="2C334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AU" sz="5000" dirty="0" err="1">
                <a:solidFill>
                  <a:srgbClr val="2C334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trị</a:t>
            </a:r>
            <a:r>
              <a:rPr lang="en-AU" sz="5000" dirty="0">
                <a:solidFill>
                  <a:srgbClr val="2C334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AU" sz="5000" dirty="0" err="1">
                <a:solidFill>
                  <a:srgbClr val="2C334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mà</a:t>
            </a:r>
            <a:r>
              <a:rPr lang="en-AU" sz="5000" dirty="0">
                <a:solidFill>
                  <a:srgbClr val="2C334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AU" sz="5000" dirty="0" err="1">
                <a:solidFill>
                  <a:srgbClr val="2C334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chúng</a:t>
            </a:r>
            <a:r>
              <a:rPr lang="en-AU" sz="5000" dirty="0">
                <a:solidFill>
                  <a:srgbClr val="2C334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ta </a:t>
            </a:r>
            <a:r>
              <a:rPr lang="en-AU" sz="5000" dirty="0" err="1">
                <a:solidFill>
                  <a:srgbClr val="2C334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sẽ</a:t>
            </a:r>
            <a:r>
              <a:rPr lang="en-AU" sz="5000" dirty="0">
                <a:solidFill>
                  <a:srgbClr val="2C334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AU" sz="5000" dirty="0" err="1">
                <a:solidFill>
                  <a:srgbClr val="2C334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dự</a:t>
            </a:r>
            <a:r>
              <a:rPr lang="en-AU" sz="5000" dirty="0">
                <a:solidFill>
                  <a:srgbClr val="2C334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AU" sz="5000" dirty="0" err="1">
                <a:solidFill>
                  <a:srgbClr val="2C334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đoán</a:t>
            </a:r>
            <a:r>
              <a:rPr lang="en-AU" sz="5000" dirty="0">
                <a:solidFill>
                  <a:srgbClr val="2C334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AU" sz="5000" dirty="0" err="1">
                <a:solidFill>
                  <a:srgbClr val="2C334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phụ</a:t>
            </a:r>
            <a:r>
              <a:rPr lang="en-AU" sz="5000" dirty="0">
                <a:solidFill>
                  <a:srgbClr val="2C334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AU" sz="5000" dirty="0" err="1">
                <a:solidFill>
                  <a:srgbClr val="2C334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thuộc</a:t>
            </a:r>
            <a:r>
              <a:rPr lang="en-AU" sz="5000" dirty="0">
                <a:solidFill>
                  <a:srgbClr val="2C334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AU" sz="5000" dirty="0" err="1">
                <a:solidFill>
                  <a:srgbClr val="2C334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AU" sz="5000" dirty="0">
                <a:solidFill>
                  <a:srgbClr val="2C334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AU" sz="5000" dirty="0" err="1">
                <a:solidFill>
                  <a:srgbClr val="2C334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biến</a:t>
            </a:r>
            <a:r>
              <a:rPr lang="en-AU" sz="5000" dirty="0">
                <a:solidFill>
                  <a:srgbClr val="2C334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x.</a:t>
            </a:r>
          </a:p>
          <a:p>
            <a:endParaRPr lang="en-AU" sz="5000" dirty="0">
              <a:solidFill>
                <a:srgbClr val="2C334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AU" sz="5000" dirty="0">
                <a:solidFill>
                  <a:srgbClr val="2C334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B0: </a:t>
            </a:r>
            <a:r>
              <a:rPr lang="en-AU" sz="5000" dirty="0" err="1">
                <a:solidFill>
                  <a:srgbClr val="2C334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AU" sz="5000" dirty="0">
                <a:solidFill>
                  <a:srgbClr val="2C334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AU" sz="5000" dirty="0" err="1">
                <a:solidFill>
                  <a:srgbClr val="2C334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AU" sz="5000" dirty="0">
                <a:solidFill>
                  <a:srgbClr val="2C334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AU" sz="5000" dirty="0" err="1">
                <a:solidFill>
                  <a:srgbClr val="2C334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trị</a:t>
            </a:r>
            <a:r>
              <a:rPr lang="en-AU" sz="5000" dirty="0">
                <a:solidFill>
                  <a:srgbClr val="2C334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AU" sz="5000" dirty="0" err="1">
                <a:solidFill>
                  <a:srgbClr val="2C334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ước</a:t>
            </a:r>
            <a:r>
              <a:rPr lang="en-AU" sz="5000" dirty="0">
                <a:solidFill>
                  <a:srgbClr val="2C334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AU" sz="5000" dirty="0" err="1">
                <a:solidFill>
                  <a:srgbClr val="2C334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lượng</a:t>
            </a:r>
            <a:r>
              <a:rPr lang="en-AU" sz="5000" dirty="0">
                <a:solidFill>
                  <a:srgbClr val="2C334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AU" sz="5000" dirty="0" err="1">
                <a:solidFill>
                  <a:srgbClr val="2C334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AU" sz="5000" dirty="0">
                <a:solidFill>
                  <a:srgbClr val="2C334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y </a:t>
            </a:r>
            <a:r>
              <a:rPr lang="en-AU" sz="5000" dirty="0" err="1">
                <a:solidFill>
                  <a:srgbClr val="2C334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AU" sz="5000" dirty="0">
                <a:solidFill>
                  <a:srgbClr val="2C334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x </a:t>
            </a:r>
            <a:r>
              <a:rPr lang="en-AU" sz="5000" dirty="0" err="1">
                <a:solidFill>
                  <a:srgbClr val="2C334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đạt</a:t>
            </a:r>
            <a:r>
              <a:rPr lang="en-AU" sz="5000" dirty="0">
                <a:solidFill>
                  <a:srgbClr val="2C334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AU" sz="5000" dirty="0" err="1">
                <a:solidFill>
                  <a:srgbClr val="2C334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AU" sz="5000" dirty="0">
                <a:solidFill>
                  <a:srgbClr val="2C334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AU" sz="5000" dirty="0" err="1">
                <a:solidFill>
                  <a:srgbClr val="2C334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trị</a:t>
            </a:r>
            <a:r>
              <a:rPr lang="en-AU" sz="5000" dirty="0">
                <a:solidFill>
                  <a:srgbClr val="2C334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0.</a:t>
            </a:r>
          </a:p>
          <a:p>
            <a:endParaRPr lang="en-AU" sz="5000" dirty="0">
              <a:solidFill>
                <a:srgbClr val="2C334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AU" sz="5000" dirty="0">
                <a:solidFill>
                  <a:srgbClr val="2C334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B1: </a:t>
            </a:r>
            <a:r>
              <a:rPr lang="en-AU" sz="5000" dirty="0" err="1">
                <a:solidFill>
                  <a:srgbClr val="2C334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AU" sz="5000" dirty="0">
                <a:solidFill>
                  <a:srgbClr val="2C334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AU" sz="5000" dirty="0" err="1">
                <a:solidFill>
                  <a:srgbClr val="2C334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lang="en-AU" sz="5000" dirty="0">
                <a:solidFill>
                  <a:srgbClr val="2C334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AU" sz="5000" dirty="0" err="1">
                <a:solidFill>
                  <a:srgbClr val="2C334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dốc</a:t>
            </a:r>
            <a:r>
              <a:rPr lang="en-AU" sz="5000" dirty="0">
                <a:solidFill>
                  <a:srgbClr val="2C334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AU" sz="5000" dirty="0" err="1">
                <a:solidFill>
                  <a:srgbClr val="2C334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AU" sz="5000" dirty="0">
                <a:solidFill>
                  <a:srgbClr val="2C334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AU" sz="5000" dirty="0" err="1">
                <a:solidFill>
                  <a:srgbClr val="2C334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đường</a:t>
            </a:r>
            <a:r>
              <a:rPr lang="en-AU" sz="5000" dirty="0">
                <a:solidFill>
                  <a:srgbClr val="2C334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AU" sz="5000" dirty="0" err="1">
                <a:solidFill>
                  <a:srgbClr val="2C334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hồi</a:t>
            </a:r>
            <a:r>
              <a:rPr lang="en-AU" sz="5000" dirty="0">
                <a:solidFill>
                  <a:srgbClr val="2C334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AU" sz="5000" dirty="0" err="1">
                <a:solidFill>
                  <a:srgbClr val="2C334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quy</a:t>
            </a:r>
            <a:r>
              <a:rPr lang="en-AU" sz="5000" dirty="0">
                <a:solidFill>
                  <a:srgbClr val="2C334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AU" sz="5000" dirty="0" err="1">
                <a:solidFill>
                  <a:srgbClr val="2C334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tuyến</a:t>
            </a:r>
            <a:r>
              <a:rPr lang="en-AU" sz="5000" dirty="0">
                <a:solidFill>
                  <a:srgbClr val="2C334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AU" sz="5000" dirty="0" err="1">
                <a:solidFill>
                  <a:srgbClr val="2C334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AU" sz="5000" dirty="0">
                <a:solidFill>
                  <a:srgbClr val="2C334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AU" sz="5000" dirty="0">
              <a:solidFill>
                <a:srgbClr val="2C334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AU" sz="5000" dirty="0">
                <a:solidFill>
                  <a:srgbClr val="2C334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ɛ: </a:t>
            </a:r>
            <a:r>
              <a:rPr lang="en-AU" sz="5000" dirty="0" err="1">
                <a:solidFill>
                  <a:srgbClr val="2C334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AU" sz="5000" dirty="0">
                <a:solidFill>
                  <a:srgbClr val="2C334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AU" sz="5000" dirty="0" err="1">
                <a:solidFill>
                  <a:srgbClr val="2C334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sai</a:t>
            </a:r>
            <a:r>
              <a:rPr lang="en-AU" sz="5000" dirty="0">
                <a:solidFill>
                  <a:srgbClr val="2C334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AU" sz="5000" dirty="0" err="1">
                <a:solidFill>
                  <a:srgbClr val="2C334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AU" sz="5000" dirty="0">
                <a:solidFill>
                  <a:srgbClr val="2C334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AU" sz="5000" dirty="0" err="1">
                <a:solidFill>
                  <a:srgbClr val="2C334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AU" sz="5000" dirty="0">
                <a:solidFill>
                  <a:srgbClr val="2C334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AU" sz="5000" dirty="0" err="1">
                <a:solidFill>
                  <a:srgbClr val="2C334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AU" sz="5000" dirty="0">
                <a:solidFill>
                  <a:srgbClr val="2C334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AU" sz="5000" dirty="0" err="1">
                <a:solidFill>
                  <a:srgbClr val="2C334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AU" sz="5000" dirty="0">
                <a:solidFill>
                  <a:srgbClr val="2C334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AU" sz="5000" dirty="0" err="1">
                <a:solidFill>
                  <a:srgbClr val="2C334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AU" sz="5000" dirty="0">
                <a:solidFill>
                  <a:srgbClr val="2C334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AU" sz="5000" dirty="0" err="1">
                <a:solidFill>
                  <a:srgbClr val="2C334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trị</a:t>
            </a:r>
            <a:r>
              <a:rPr lang="en-AU" sz="5000" dirty="0">
                <a:solidFill>
                  <a:srgbClr val="2C334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AU" sz="5000" dirty="0" err="1">
                <a:solidFill>
                  <a:srgbClr val="2C334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AU" sz="5000" dirty="0">
                <a:solidFill>
                  <a:srgbClr val="2C334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AU" sz="5000" dirty="0" err="1">
                <a:solidFill>
                  <a:srgbClr val="2C334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AU" sz="5000" dirty="0">
                <a:solidFill>
                  <a:srgbClr val="2C334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AU" sz="5000" dirty="0" err="1">
                <a:solidFill>
                  <a:srgbClr val="2C334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nghiện</a:t>
            </a:r>
            <a:r>
              <a:rPr lang="en-AU" sz="5000" dirty="0">
                <a:solidFill>
                  <a:srgbClr val="2C334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AU" sz="5000" dirty="0" err="1">
                <a:solidFill>
                  <a:srgbClr val="2C334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cứu</a:t>
            </a:r>
            <a:r>
              <a:rPr lang="en-AU" sz="5000" dirty="0">
                <a:solidFill>
                  <a:srgbClr val="2C334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AU" sz="5000" dirty="0" err="1">
                <a:solidFill>
                  <a:srgbClr val="2C334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hết</a:t>
            </a:r>
            <a:r>
              <a:rPr lang="en-AU" sz="5000" dirty="0">
                <a:solidFill>
                  <a:srgbClr val="2C334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AU" sz="5000" dirty="0" err="1">
                <a:solidFill>
                  <a:srgbClr val="2C334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AU" sz="5000" dirty="0">
                <a:solidFill>
                  <a:srgbClr val="2C334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AU" sz="5000" dirty="0" err="1">
                <a:solidFill>
                  <a:srgbClr val="2C334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AU" sz="5000" dirty="0">
                <a:solidFill>
                  <a:srgbClr val="2C334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AU" sz="5000" dirty="0" err="1">
                <a:solidFill>
                  <a:srgbClr val="2C334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yếu</a:t>
            </a:r>
            <a:r>
              <a:rPr lang="en-AU" sz="5000" dirty="0">
                <a:solidFill>
                  <a:srgbClr val="2C334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AU" sz="5000" dirty="0" err="1">
                <a:solidFill>
                  <a:srgbClr val="2C334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tố</a:t>
            </a:r>
            <a:r>
              <a:rPr lang="en-AU" sz="5000" dirty="0">
                <a:solidFill>
                  <a:srgbClr val="2C334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AU" sz="5000" dirty="0" err="1">
                <a:solidFill>
                  <a:srgbClr val="2C334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này</a:t>
            </a:r>
            <a:r>
              <a:rPr lang="en-AU" sz="5000" dirty="0">
                <a:solidFill>
                  <a:srgbClr val="2C334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AU" sz="5000" dirty="0" err="1">
                <a:solidFill>
                  <a:srgbClr val="2C334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vẫn</a:t>
            </a:r>
            <a:r>
              <a:rPr lang="en-AU" sz="5000" dirty="0">
                <a:solidFill>
                  <a:srgbClr val="2C334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AU" sz="5000" dirty="0" err="1">
                <a:solidFill>
                  <a:srgbClr val="2C334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tác</a:t>
            </a:r>
            <a:r>
              <a:rPr lang="en-AU" sz="5000" dirty="0">
                <a:solidFill>
                  <a:srgbClr val="2C334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AU" sz="5000" dirty="0" err="1">
                <a:solidFill>
                  <a:srgbClr val="2C334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AU" sz="5000" dirty="0">
                <a:solidFill>
                  <a:srgbClr val="2C334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AU" sz="5000" dirty="0" err="1">
                <a:solidFill>
                  <a:srgbClr val="2C334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lên</a:t>
            </a:r>
            <a:r>
              <a:rPr lang="en-AU" sz="5000" dirty="0">
                <a:solidFill>
                  <a:srgbClr val="2C334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AU" sz="5000" dirty="0" err="1">
                <a:solidFill>
                  <a:srgbClr val="2C334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AU" sz="5000" dirty="0">
                <a:solidFill>
                  <a:srgbClr val="2C334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AU" sz="5000" dirty="0" err="1">
                <a:solidFill>
                  <a:srgbClr val="2C334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trị</a:t>
            </a:r>
            <a:r>
              <a:rPr lang="en-AU" sz="5000" dirty="0">
                <a:solidFill>
                  <a:srgbClr val="2C334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AU" sz="5000" dirty="0" err="1">
                <a:solidFill>
                  <a:srgbClr val="2C334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AU" sz="5000" dirty="0">
                <a:solidFill>
                  <a:srgbClr val="2C334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y.</a:t>
            </a:r>
          </a:p>
          <a:p>
            <a:endParaRPr lang="en-AU" sz="5000" dirty="0">
              <a:solidFill>
                <a:srgbClr val="2C334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530519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Single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9Slide.vn 2">
            <a:extLst>
              <a:ext uri="{FF2B5EF4-FFF2-40B4-BE49-F238E27FC236}">
                <a16:creationId xmlns:a16="http://schemas.microsoft.com/office/drawing/2014/main" id="{A4C35588-3D19-7046-8D7F-47EDBD00CB1F}"/>
              </a:ext>
            </a:extLst>
          </p:cNvPr>
          <p:cNvSpPr/>
          <p:nvPr/>
        </p:nvSpPr>
        <p:spPr>
          <a:xfrm>
            <a:off x="11255896" y="-2575048"/>
            <a:ext cx="5586892" cy="5586892"/>
          </a:xfrm>
          <a:prstGeom prst="donut">
            <a:avLst/>
          </a:prstGeom>
          <a:solidFill>
            <a:schemeClr val="accent1">
              <a:alpha val="14000"/>
            </a:schemeClr>
          </a:solidFill>
          <a:ln w="25400">
            <a:noFill/>
            <a:miter lim="400000"/>
          </a:ln>
          <a:effectLst/>
        </p:spPr>
        <p:txBody>
          <a:bodyPr lIns="50800" tIns="50800" rIns="50800" bIns="50800" rtlCol="0" anchor="ctr"/>
          <a:lstStyle/>
          <a:p>
            <a:pPr algn="ctr"/>
            <a:endParaRPr lang="ru-RU" sz="3200">
              <a:solidFill>
                <a:srgbClr val="000000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5" name="9Slide.vn 6">
            <a:extLst>
              <a:ext uri="{FF2B5EF4-FFF2-40B4-BE49-F238E27FC236}">
                <a16:creationId xmlns:a16="http://schemas.microsoft.com/office/drawing/2014/main" id="{CFCF6BB1-BEDA-FB45-99AB-4D917A61627B}"/>
              </a:ext>
            </a:extLst>
          </p:cNvPr>
          <p:cNvSpPr/>
          <p:nvPr/>
        </p:nvSpPr>
        <p:spPr>
          <a:xfrm>
            <a:off x="7239326" y="11804314"/>
            <a:ext cx="3099756" cy="3099756"/>
          </a:xfrm>
          <a:prstGeom prst="donut">
            <a:avLst/>
          </a:prstGeom>
          <a:solidFill>
            <a:schemeClr val="accent4">
              <a:alpha val="25000"/>
            </a:schemeClr>
          </a:solidFill>
          <a:ln w="25400">
            <a:noFill/>
            <a:miter lim="400000"/>
          </a:ln>
          <a:effectLst/>
        </p:spPr>
        <p:txBody>
          <a:bodyPr lIns="50800" tIns="50800" rIns="50800" bIns="50800" rtlCol="0" anchor="ctr"/>
          <a:lstStyle/>
          <a:p>
            <a:pPr algn="ctr"/>
            <a:endParaRPr lang="ru-RU" sz="3200">
              <a:solidFill>
                <a:srgbClr val="000000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6" name="9Slide.vn 7">
            <a:extLst>
              <a:ext uri="{FF2B5EF4-FFF2-40B4-BE49-F238E27FC236}">
                <a16:creationId xmlns:a16="http://schemas.microsoft.com/office/drawing/2014/main" id="{16CEB837-F9E3-E74E-B899-F21405CA0954}"/>
              </a:ext>
            </a:extLst>
          </p:cNvPr>
          <p:cNvSpPr/>
          <p:nvPr/>
        </p:nvSpPr>
        <p:spPr>
          <a:xfrm>
            <a:off x="24137169" y="6216315"/>
            <a:ext cx="743046" cy="743046"/>
          </a:xfrm>
          <a:prstGeom prst="ellipse">
            <a:avLst/>
          </a:prstGeom>
          <a:solidFill>
            <a:schemeClr val="accent1">
              <a:alpha val="28000"/>
            </a:schemeClr>
          </a:solidFill>
          <a:ln w="25400">
            <a:noFill/>
            <a:miter lim="400000"/>
          </a:ln>
          <a:effectLst/>
        </p:spPr>
        <p:txBody>
          <a:bodyPr lIns="50800" tIns="50800" rIns="50800" bIns="50800" rtlCol="0" anchor="ctr"/>
          <a:lstStyle/>
          <a:p>
            <a:pPr algn="ctr"/>
            <a:endParaRPr lang="ru-RU" sz="3200">
              <a:solidFill>
                <a:srgbClr val="000000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7" name="9Slide.vn 8">
            <a:extLst>
              <a:ext uri="{FF2B5EF4-FFF2-40B4-BE49-F238E27FC236}">
                <a16:creationId xmlns:a16="http://schemas.microsoft.com/office/drawing/2014/main" id="{5A3E73A0-0B8D-7D47-8B77-FB7161872EA4}"/>
              </a:ext>
            </a:extLst>
          </p:cNvPr>
          <p:cNvSpPr/>
          <p:nvPr/>
        </p:nvSpPr>
        <p:spPr>
          <a:xfrm>
            <a:off x="1246785" y="-371523"/>
            <a:ext cx="743046" cy="743046"/>
          </a:xfrm>
          <a:prstGeom prst="ellipse">
            <a:avLst/>
          </a:prstGeom>
          <a:solidFill>
            <a:schemeClr val="accent3">
              <a:alpha val="41000"/>
            </a:schemeClr>
          </a:solidFill>
          <a:ln w="25400">
            <a:noFill/>
            <a:miter lim="400000"/>
          </a:ln>
          <a:effectLst/>
        </p:spPr>
        <p:txBody>
          <a:bodyPr lIns="50800" tIns="50800" rIns="50800" bIns="50800" rtlCol="0" anchor="ctr"/>
          <a:lstStyle/>
          <a:p>
            <a:pPr algn="ctr"/>
            <a:endParaRPr lang="ru-RU" sz="3200">
              <a:solidFill>
                <a:srgbClr val="000000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8" name="9Slide.vn 9">
            <a:extLst>
              <a:ext uri="{FF2B5EF4-FFF2-40B4-BE49-F238E27FC236}">
                <a16:creationId xmlns:a16="http://schemas.microsoft.com/office/drawing/2014/main" id="{30AFEC5A-3301-7047-8CD4-479433C8FF58}"/>
              </a:ext>
            </a:extLst>
          </p:cNvPr>
          <p:cNvSpPr/>
          <p:nvPr/>
        </p:nvSpPr>
        <p:spPr>
          <a:xfrm>
            <a:off x="-371523" y="8658201"/>
            <a:ext cx="743046" cy="743046"/>
          </a:xfrm>
          <a:prstGeom prst="ellipse">
            <a:avLst/>
          </a:prstGeom>
          <a:solidFill>
            <a:schemeClr val="accent2">
              <a:alpha val="28000"/>
            </a:schemeClr>
          </a:solidFill>
          <a:ln w="25400">
            <a:noFill/>
            <a:miter lim="400000"/>
          </a:ln>
          <a:effectLst/>
        </p:spPr>
        <p:txBody>
          <a:bodyPr lIns="50800" tIns="50800" rIns="50800" bIns="50800" rtlCol="0" anchor="ctr"/>
          <a:lstStyle/>
          <a:p>
            <a:pPr algn="ctr"/>
            <a:endParaRPr lang="ru-RU" sz="3200">
              <a:solidFill>
                <a:srgbClr val="000000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068E112-717E-437E-9062-B30FCDA2A452}"/>
              </a:ext>
            </a:extLst>
          </p:cNvPr>
          <p:cNvSpPr txBox="1"/>
          <p:nvPr/>
        </p:nvSpPr>
        <p:spPr>
          <a:xfrm>
            <a:off x="1732420" y="1279469"/>
            <a:ext cx="1411356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4400" b="1" kern="0" cap="all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Xác</a:t>
            </a:r>
            <a:r>
              <a:rPr lang="en-AU" sz="4400" b="1" kern="0" cap="all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4400" b="1" kern="0" cap="all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định</a:t>
            </a:r>
            <a:r>
              <a:rPr lang="en-AU" sz="4400" b="1" kern="0" cap="all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4400" b="1" kern="0" cap="all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phương</a:t>
            </a:r>
            <a:r>
              <a:rPr lang="en-AU" sz="4400" b="1" kern="0" cap="all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4400" b="1" kern="0" cap="all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trình</a:t>
            </a:r>
            <a:r>
              <a:rPr lang="en-AU" sz="4400" b="1" kern="0" cap="all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4400" b="1" kern="0" cap="all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hồi</a:t>
            </a:r>
            <a:r>
              <a:rPr lang="en-AU" sz="4400" b="1" kern="0" cap="all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4400" b="1" kern="0" cap="all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quy</a:t>
            </a:r>
            <a:r>
              <a:rPr lang="en-AU" sz="4400" b="1" kern="0" cap="all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4400" b="1" kern="0" cap="all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tuyến</a:t>
            </a:r>
            <a:r>
              <a:rPr lang="en-AU" sz="4400" b="1" kern="0" cap="all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4400" b="1" kern="0" cap="all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tính</a:t>
            </a:r>
            <a:endParaRPr lang="en-US" sz="4400" b="1" kern="0" cap="all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4400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05725D2-952C-4397-94F3-9C92D0C7C796}"/>
              </a:ext>
            </a:extLst>
          </p:cNvPr>
          <p:cNvCxnSpPr>
            <a:cxnSpLocks/>
          </p:cNvCxnSpPr>
          <p:nvPr/>
        </p:nvCxnSpPr>
        <p:spPr bwMode="auto">
          <a:xfrm>
            <a:off x="371523" y="2321496"/>
            <a:ext cx="23765646" cy="0"/>
          </a:xfrm>
          <a:prstGeom prst="lin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12700" cap="flat" cmpd="sng" algn="ctr">
            <a:solidFill>
              <a:srgbClr val="000000"/>
            </a:solidFill>
            <a:prstDash val="solid"/>
            <a:miter lim="400000"/>
            <a:headEnd type="none" w="med" len="med"/>
            <a:tailEnd type="none" w="med" len="med"/>
          </a:ln>
          <a:effectLst>
            <a:outerShdw blurRad="25400" algn="ctr" rotWithShape="0">
              <a:srgbClr val="000000">
                <a:alpha val="50000"/>
              </a:srgbClr>
            </a:outerShdw>
          </a:effectLst>
        </p:spPr>
      </p:cxn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48A3E40D-BF3F-4E53-BED7-CBA3059FA7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9831" y="3130541"/>
            <a:ext cx="18936865" cy="9167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06051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Single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9Slide.vn 2">
            <a:extLst>
              <a:ext uri="{FF2B5EF4-FFF2-40B4-BE49-F238E27FC236}">
                <a16:creationId xmlns:a16="http://schemas.microsoft.com/office/drawing/2014/main" id="{A4C35588-3D19-7046-8D7F-47EDBD00CB1F}"/>
              </a:ext>
            </a:extLst>
          </p:cNvPr>
          <p:cNvSpPr/>
          <p:nvPr/>
        </p:nvSpPr>
        <p:spPr>
          <a:xfrm>
            <a:off x="11255896" y="-2575048"/>
            <a:ext cx="5586892" cy="5586892"/>
          </a:xfrm>
          <a:prstGeom prst="donut">
            <a:avLst/>
          </a:prstGeom>
          <a:solidFill>
            <a:schemeClr val="accent1">
              <a:alpha val="14000"/>
            </a:schemeClr>
          </a:solidFill>
          <a:ln w="25400">
            <a:noFill/>
            <a:miter lim="400000"/>
          </a:ln>
          <a:effectLst/>
        </p:spPr>
        <p:txBody>
          <a:bodyPr lIns="50800" tIns="50800" rIns="50800" bIns="50800" rtlCol="0" anchor="ctr"/>
          <a:lstStyle/>
          <a:p>
            <a:pPr algn="ctr"/>
            <a:endParaRPr lang="ru-RU" sz="3200">
              <a:solidFill>
                <a:srgbClr val="000000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5" name="9Slide.vn 6">
            <a:extLst>
              <a:ext uri="{FF2B5EF4-FFF2-40B4-BE49-F238E27FC236}">
                <a16:creationId xmlns:a16="http://schemas.microsoft.com/office/drawing/2014/main" id="{CFCF6BB1-BEDA-FB45-99AB-4D917A61627B}"/>
              </a:ext>
            </a:extLst>
          </p:cNvPr>
          <p:cNvSpPr/>
          <p:nvPr/>
        </p:nvSpPr>
        <p:spPr>
          <a:xfrm>
            <a:off x="7239326" y="11804314"/>
            <a:ext cx="3099756" cy="3099756"/>
          </a:xfrm>
          <a:prstGeom prst="donut">
            <a:avLst/>
          </a:prstGeom>
          <a:solidFill>
            <a:schemeClr val="accent4">
              <a:alpha val="25000"/>
            </a:schemeClr>
          </a:solidFill>
          <a:ln w="25400">
            <a:noFill/>
            <a:miter lim="400000"/>
          </a:ln>
          <a:effectLst/>
        </p:spPr>
        <p:txBody>
          <a:bodyPr lIns="50800" tIns="50800" rIns="50800" bIns="50800" rtlCol="0" anchor="ctr"/>
          <a:lstStyle/>
          <a:p>
            <a:pPr algn="ctr"/>
            <a:endParaRPr lang="ru-RU" sz="3200">
              <a:solidFill>
                <a:srgbClr val="000000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6" name="9Slide.vn 7">
            <a:extLst>
              <a:ext uri="{FF2B5EF4-FFF2-40B4-BE49-F238E27FC236}">
                <a16:creationId xmlns:a16="http://schemas.microsoft.com/office/drawing/2014/main" id="{16CEB837-F9E3-E74E-B899-F21405CA0954}"/>
              </a:ext>
            </a:extLst>
          </p:cNvPr>
          <p:cNvSpPr/>
          <p:nvPr/>
        </p:nvSpPr>
        <p:spPr>
          <a:xfrm>
            <a:off x="24137169" y="6216315"/>
            <a:ext cx="743046" cy="743046"/>
          </a:xfrm>
          <a:prstGeom prst="ellipse">
            <a:avLst/>
          </a:prstGeom>
          <a:solidFill>
            <a:schemeClr val="accent1">
              <a:alpha val="28000"/>
            </a:schemeClr>
          </a:solidFill>
          <a:ln w="25400">
            <a:noFill/>
            <a:miter lim="400000"/>
          </a:ln>
          <a:effectLst/>
        </p:spPr>
        <p:txBody>
          <a:bodyPr lIns="50800" tIns="50800" rIns="50800" bIns="50800" rtlCol="0" anchor="ctr"/>
          <a:lstStyle/>
          <a:p>
            <a:pPr algn="ctr"/>
            <a:endParaRPr lang="ru-RU" sz="3200">
              <a:solidFill>
                <a:srgbClr val="000000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7" name="9Slide.vn 8">
            <a:extLst>
              <a:ext uri="{FF2B5EF4-FFF2-40B4-BE49-F238E27FC236}">
                <a16:creationId xmlns:a16="http://schemas.microsoft.com/office/drawing/2014/main" id="{5A3E73A0-0B8D-7D47-8B77-FB7161872EA4}"/>
              </a:ext>
            </a:extLst>
          </p:cNvPr>
          <p:cNvSpPr/>
          <p:nvPr/>
        </p:nvSpPr>
        <p:spPr>
          <a:xfrm>
            <a:off x="1246785" y="-371523"/>
            <a:ext cx="743046" cy="743046"/>
          </a:xfrm>
          <a:prstGeom prst="ellipse">
            <a:avLst/>
          </a:prstGeom>
          <a:solidFill>
            <a:schemeClr val="accent3">
              <a:alpha val="41000"/>
            </a:schemeClr>
          </a:solidFill>
          <a:ln w="25400">
            <a:noFill/>
            <a:miter lim="400000"/>
          </a:ln>
          <a:effectLst/>
        </p:spPr>
        <p:txBody>
          <a:bodyPr lIns="50800" tIns="50800" rIns="50800" bIns="50800" rtlCol="0" anchor="ctr"/>
          <a:lstStyle/>
          <a:p>
            <a:pPr algn="ctr"/>
            <a:endParaRPr lang="ru-RU" sz="3200">
              <a:solidFill>
                <a:srgbClr val="000000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8" name="9Slide.vn 9">
            <a:extLst>
              <a:ext uri="{FF2B5EF4-FFF2-40B4-BE49-F238E27FC236}">
                <a16:creationId xmlns:a16="http://schemas.microsoft.com/office/drawing/2014/main" id="{30AFEC5A-3301-7047-8CD4-479433C8FF58}"/>
              </a:ext>
            </a:extLst>
          </p:cNvPr>
          <p:cNvSpPr/>
          <p:nvPr/>
        </p:nvSpPr>
        <p:spPr>
          <a:xfrm>
            <a:off x="-371523" y="8658201"/>
            <a:ext cx="743046" cy="743046"/>
          </a:xfrm>
          <a:prstGeom prst="ellipse">
            <a:avLst/>
          </a:prstGeom>
          <a:solidFill>
            <a:schemeClr val="accent2">
              <a:alpha val="28000"/>
            </a:schemeClr>
          </a:solidFill>
          <a:ln w="25400">
            <a:noFill/>
            <a:miter lim="400000"/>
          </a:ln>
          <a:effectLst/>
        </p:spPr>
        <p:txBody>
          <a:bodyPr lIns="50800" tIns="50800" rIns="50800" bIns="50800" rtlCol="0" anchor="ctr"/>
          <a:lstStyle/>
          <a:p>
            <a:pPr algn="ctr"/>
            <a:endParaRPr lang="ru-RU" sz="3200">
              <a:solidFill>
                <a:srgbClr val="000000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068E112-717E-437E-9062-B30FCDA2A452}"/>
              </a:ext>
            </a:extLst>
          </p:cNvPr>
          <p:cNvSpPr txBox="1"/>
          <p:nvPr/>
        </p:nvSpPr>
        <p:spPr>
          <a:xfrm>
            <a:off x="1732420" y="1279469"/>
            <a:ext cx="1411356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4400" b="1" kern="0" cap="all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Xác</a:t>
            </a:r>
            <a:r>
              <a:rPr lang="en-AU" sz="4400" b="1" kern="0" cap="all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4400" b="1" kern="0" cap="all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định</a:t>
            </a:r>
            <a:r>
              <a:rPr lang="en-AU" sz="4400" b="1" kern="0" cap="all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4400" b="1" kern="0" cap="all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phương</a:t>
            </a:r>
            <a:r>
              <a:rPr lang="en-AU" sz="4400" b="1" kern="0" cap="all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4400" b="1" kern="0" cap="all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trình</a:t>
            </a:r>
            <a:r>
              <a:rPr lang="en-AU" sz="4400" b="1" kern="0" cap="all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4400" b="1" kern="0" cap="all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hồi</a:t>
            </a:r>
            <a:r>
              <a:rPr lang="en-AU" sz="4400" b="1" kern="0" cap="all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4400" b="1" kern="0" cap="all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quy</a:t>
            </a:r>
            <a:r>
              <a:rPr lang="en-AU" sz="4400" b="1" kern="0" cap="all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4400" b="1" kern="0" cap="all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tuyến</a:t>
            </a:r>
            <a:r>
              <a:rPr lang="en-AU" sz="4400" b="1" kern="0" cap="all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4400" b="1" kern="0" cap="all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tính</a:t>
            </a:r>
            <a:endParaRPr lang="en-US" sz="4400" b="1" kern="0" cap="all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4400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05725D2-952C-4397-94F3-9C92D0C7C796}"/>
              </a:ext>
            </a:extLst>
          </p:cNvPr>
          <p:cNvCxnSpPr>
            <a:cxnSpLocks/>
          </p:cNvCxnSpPr>
          <p:nvPr/>
        </p:nvCxnSpPr>
        <p:spPr bwMode="auto">
          <a:xfrm>
            <a:off x="371523" y="2321496"/>
            <a:ext cx="23765646" cy="0"/>
          </a:xfrm>
          <a:prstGeom prst="lin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12700" cap="flat" cmpd="sng" algn="ctr">
            <a:solidFill>
              <a:srgbClr val="000000"/>
            </a:solidFill>
            <a:prstDash val="solid"/>
            <a:miter lim="400000"/>
            <a:headEnd type="none" w="med" len="med"/>
            <a:tailEnd type="none" w="med" len="med"/>
          </a:ln>
          <a:effectLst>
            <a:outerShdw blurRad="25400" algn="ctr" rotWithShape="0">
              <a:srgbClr val="000000">
                <a:alpha val="50000"/>
              </a:srgbClr>
            </a:outerShdw>
          </a:effectLst>
        </p:spPr>
      </p:cxnSp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EC846F6F-5AFD-4D2D-B00F-EF0C866726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6904" y="2873136"/>
            <a:ext cx="17335500" cy="10887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95691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Single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9Slide.vn 2">
            <a:extLst>
              <a:ext uri="{FF2B5EF4-FFF2-40B4-BE49-F238E27FC236}">
                <a16:creationId xmlns:a16="http://schemas.microsoft.com/office/drawing/2014/main" id="{A4C35588-3D19-7046-8D7F-47EDBD00CB1F}"/>
              </a:ext>
            </a:extLst>
          </p:cNvPr>
          <p:cNvSpPr/>
          <p:nvPr/>
        </p:nvSpPr>
        <p:spPr>
          <a:xfrm>
            <a:off x="11255896" y="-2575048"/>
            <a:ext cx="5586892" cy="5586892"/>
          </a:xfrm>
          <a:prstGeom prst="donut">
            <a:avLst/>
          </a:prstGeom>
          <a:solidFill>
            <a:schemeClr val="accent1">
              <a:alpha val="14000"/>
            </a:schemeClr>
          </a:solidFill>
          <a:ln w="25400">
            <a:noFill/>
            <a:miter lim="400000"/>
          </a:ln>
          <a:effectLst/>
        </p:spPr>
        <p:txBody>
          <a:bodyPr lIns="50800" tIns="50800" rIns="50800" bIns="50800" rtlCol="0" anchor="ctr"/>
          <a:lstStyle/>
          <a:p>
            <a:pPr algn="ctr"/>
            <a:endParaRPr lang="ru-RU" sz="3200">
              <a:solidFill>
                <a:srgbClr val="000000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5" name="9Slide.vn 6">
            <a:extLst>
              <a:ext uri="{FF2B5EF4-FFF2-40B4-BE49-F238E27FC236}">
                <a16:creationId xmlns:a16="http://schemas.microsoft.com/office/drawing/2014/main" id="{CFCF6BB1-BEDA-FB45-99AB-4D917A61627B}"/>
              </a:ext>
            </a:extLst>
          </p:cNvPr>
          <p:cNvSpPr/>
          <p:nvPr/>
        </p:nvSpPr>
        <p:spPr>
          <a:xfrm>
            <a:off x="7239326" y="11804314"/>
            <a:ext cx="3099756" cy="3099756"/>
          </a:xfrm>
          <a:prstGeom prst="donut">
            <a:avLst/>
          </a:prstGeom>
          <a:solidFill>
            <a:schemeClr val="accent4">
              <a:alpha val="25000"/>
            </a:schemeClr>
          </a:solidFill>
          <a:ln w="25400">
            <a:noFill/>
            <a:miter lim="400000"/>
          </a:ln>
          <a:effectLst/>
        </p:spPr>
        <p:txBody>
          <a:bodyPr lIns="50800" tIns="50800" rIns="50800" bIns="50800" rtlCol="0" anchor="ctr"/>
          <a:lstStyle/>
          <a:p>
            <a:pPr algn="ctr"/>
            <a:endParaRPr lang="ru-RU" sz="3200">
              <a:solidFill>
                <a:srgbClr val="000000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6" name="9Slide.vn 7">
            <a:extLst>
              <a:ext uri="{FF2B5EF4-FFF2-40B4-BE49-F238E27FC236}">
                <a16:creationId xmlns:a16="http://schemas.microsoft.com/office/drawing/2014/main" id="{16CEB837-F9E3-E74E-B899-F21405CA0954}"/>
              </a:ext>
            </a:extLst>
          </p:cNvPr>
          <p:cNvSpPr/>
          <p:nvPr/>
        </p:nvSpPr>
        <p:spPr>
          <a:xfrm>
            <a:off x="24137169" y="6216315"/>
            <a:ext cx="743046" cy="743046"/>
          </a:xfrm>
          <a:prstGeom prst="ellipse">
            <a:avLst/>
          </a:prstGeom>
          <a:solidFill>
            <a:schemeClr val="accent1">
              <a:alpha val="28000"/>
            </a:schemeClr>
          </a:solidFill>
          <a:ln w="25400">
            <a:noFill/>
            <a:miter lim="400000"/>
          </a:ln>
          <a:effectLst/>
        </p:spPr>
        <p:txBody>
          <a:bodyPr lIns="50800" tIns="50800" rIns="50800" bIns="50800" rtlCol="0" anchor="ctr"/>
          <a:lstStyle/>
          <a:p>
            <a:pPr algn="ctr"/>
            <a:endParaRPr lang="ru-RU" sz="3200">
              <a:solidFill>
                <a:srgbClr val="000000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7" name="9Slide.vn 8">
            <a:extLst>
              <a:ext uri="{FF2B5EF4-FFF2-40B4-BE49-F238E27FC236}">
                <a16:creationId xmlns:a16="http://schemas.microsoft.com/office/drawing/2014/main" id="{5A3E73A0-0B8D-7D47-8B77-FB7161872EA4}"/>
              </a:ext>
            </a:extLst>
          </p:cNvPr>
          <p:cNvSpPr/>
          <p:nvPr/>
        </p:nvSpPr>
        <p:spPr>
          <a:xfrm>
            <a:off x="1246785" y="-371523"/>
            <a:ext cx="743046" cy="743046"/>
          </a:xfrm>
          <a:prstGeom prst="ellipse">
            <a:avLst/>
          </a:prstGeom>
          <a:solidFill>
            <a:schemeClr val="accent3">
              <a:alpha val="41000"/>
            </a:schemeClr>
          </a:solidFill>
          <a:ln w="25400">
            <a:noFill/>
            <a:miter lim="400000"/>
          </a:ln>
          <a:effectLst/>
        </p:spPr>
        <p:txBody>
          <a:bodyPr lIns="50800" tIns="50800" rIns="50800" bIns="50800" rtlCol="0" anchor="ctr"/>
          <a:lstStyle/>
          <a:p>
            <a:pPr algn="ctr"/>
            <a:endParaRPr lang="ru-RU" sz="3200">
              <a:solidFill>
                <a:srgbClr val="000000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8" name="9Slide.vn 9">
            <a:extLst>
              <a:ext uri="{FF2B5EF4-FFF2-40B4-BE49-F238E27FC236}">
                <a16:creationId xmlns:a16="http://schemas.microsoft.com/office/drawing/2014/main" id="{30AFEC5A-3301-7047-8CD4-479433C8FF58}"/>
              </a:ext>
            </a:extLst>
          </p:cNvPr>
          <p:cNvSpPr/>
          <p:nvPr/>
        </p:nvSpPr>
        <p:spPr>
          <a:xfrm>
            <a:off x="-371523" y="8658201"/>
            <a:ext cx="743046" cy="743046"/>
          </a:xfrm>
          <a:prstGeom prst="ellipse">
            <a:avLst/>
          </a:prstGeom>
          <a:solidFill>
            <a:schemeClr val="accent2">
              <a:alpha val="28000"/>
            </a:schemeClr>
          </a:solidFill>
          <a:ln w="25400">
            <a:noFill/>
            <a:miter lim="400000"/>
          </a:ln>
          <a:effectLst/>
        </p:spPr>
        <p:txBody>
          <a:bodyPr lIns="50800" tIns="50800" rIns="50800" bIns="50800" rtlCol="0" anchor="ctr"/>
          <a:lstStyle/>
          <a:p>
            <a:pPr algn="ctr"/>
            <a:endParaRPr lang="ru-RU" sz="3200">
              <a:solidFill>
                <a:srgbClr val="000000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068E112-717E-437E-9062-B30FCDA2A452}"/>
              </a:ext>
            </a:extLst>
          </p:cNvPr>
          <p:cNvSpPr txBox="1"/>
          <p:nvPr/>
        </p:nvSpPr>
        <p:spPr>
          <a:xfrm>
            <a:off x="1732420" y="1279469"/>
            <a:ext cx="1411356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4400" b="1" kern="0" cap="all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Xác</a:t>
            </a:r>
            <a:r>
              <a:rPr lang="en-AU" sz="4400" b="1" kern="0" cap="all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4400" b="1" kern="0" cap="all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định</a:t>
            </a:r>
            <a:r>
              <a:rPr lang="en-AU" sz="4400" b="1" kern="0" cap="all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4400" b="1" kern="0" cap="all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phương</a:t>
            </a:r>
            <a:r>
              <a:rPr lang="en-AU" sz="4400" b="1" kern="0" cap="all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4400" b="1" kern="0" cap="all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trình</a:t>
            </a:r>
            <a:r>
              <a:rPr lang="en-AU" sz="4400" b="1" kern="0" cap="all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4400" b="1" kern="0" cap="all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hồi</a:t>
            </a:r>
            <a:r>
              <a:rPr lang="en-AU" sz="4400" b="1" kern="0" cap="all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4400" b="1" kern="0" cap="all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quy</a:t>
            </a:r>
            <a:r>
              <a:rPr lang="en-AU" sz="4400" b="1" kern="0" cap="all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4400" b="1" kern="0" cap="all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tuyến</a:t>
            </a:r>
            <a:r>
              <a:rPr lang="en-AU" sz="4400" b="1" kern="0" cap="all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4400" b="1" kern="0" cap="all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tính</a:t>
            </a:r>
            <a:endParaRPr lang="en-US" sz="4400" b="1" kern="0" cap="all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4400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05725D2-952C-4397-94F3-9C92D0C7C796}"/>
              </a:ext>
            </a:extLst>
          </p:cNvPr>
          <p:cNvCxnSpPr>
            <a:cxnSpLocks/>
          </p:cNvCxnSpPr>
          <p:nvPr/>
        </p:nvCxnSpPr>
        <p:spPr bwMode="auto">
          <a:xfrm>
            <a:off x="371523" y="2321496"/>
            <a:ext cx="23765646" cy="0"/>
          </a:xfrm>
          <a:prstGeom prst="lin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12700" cap="flat" cmpd="sng" algn="ctr">
            <a:solidFill>
              <a:srgbClr val="000000"/>
            </a:solidFill>
            <a:prstDash val="solid"/>
            <a:miter lim="400000"/>
            <a:headEnd type="none" w="med" len="med"/>
            <a:tailEnd type="none" w="med" len="med"/>
          </a:ln>
          <a:effectLst>
            <a:outerShdw blurRad="25400" algn="ctr" rotWithShape="0">
              <a:srgbClr val="000000">
                <a:alpha val="50000"/>
              </a:srgbClr>
            </a:outerShdw>
          </a:effectLst>
        </p:spPr>
      </p:cxnSp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1F6CD464-3434-409A-8FBB-72B2E157B9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0369" y="2533650"/>
            <a:ext cx="17497425" cy="1118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79110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Single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9Slide.vn 2">
            <a:extLst>
              <a:ext uri="{FF2B5EF4-FFF2-40B4-BE49-F238E27FC236}">
                <a16:creationId xmlns:a16="http://schemas.microsoft.com/office/drawing/2014/main" id="{A4C35588-3D19-7046-8D7F-47EDBD00CB1F}"/>
              </a:ext>
            </a:extLst>
          </p:cNvPr>
          <p:cNvSpPr/>
          <p:nvPr/>
        </p:nvSpPr>
        <p:spPr>
          <a:xfrm>
            <a:off x="11255896" y="-2575048"/>
            <a:ext cx="5586892" cy="5586892"/>
          </a:xfrm>
          <a:prstGeom prst="donut">
            <a:avLst/>
          </a:prstGeom>
          <a:solidFill>
            <a:schemeClr val="accent1">
              <a:alpha val="14000"/>
            </a:schemeClr>
          </a:solidFill>
          <a:ln w="25400">
            <a:noFill/>
            <a:miter lim="400000"/>
          </a:ln>
          <a:effectLst/>
        </p:spPr>
        <p:txBody>
          <a:bodyPr lIns="50800" tIns="50800" rIns="50800" bIns="50800" rtlCol="0" anchor="ctr"/>
          <a:lstStyle/>
          <a:p>
            <a:pPr algn="ctr"/>
            <a:endParaRPr lang="ru-RU" sz="3200">
              <a:solidFill>
                <a:srgbClr val="000000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5" name="9Slide.vn 6">
            <a:extLst>
              <a:ext uri="{FF2B5EF4-FFF2-40B4-BE49-F238E27FC236}">
                <a16:creationId xmlns:a16="http://schemas.microsoft.com/office/drawing/2014/main" id="{CFCF6BB1-BEDA-FB45-99AB-4D917A61627B}"/>
              </a:ext>
            </a:extLst>
          </p:cNvPr>
          <p:cNvSpPr/>
          <p:nvPr/>
        </p:nvSpPr>
        <p:spPr>
          <a:xfrm>
            <a:off x="7239326" y="11804314"/>
            <a:ext cx="3099756" cy="3099756"/>
          </a:xfrm>
          <a:prstGeom prst="donut">
            <a:avLst/>
          </a:prstGeom>
          <a:solidFill>
            <a:schemeClr val="accent4">
              <a:alpha val="25000"/>
            </a:schemeClr>
          </a:solidFill>
          <a:ln w="25400">
            <a:noFill/>
            <a:miter lim="400000"/>
          </a:ln>
          <a:effectLst/>
        </p:spPr>
        <p:txBody>
          <a:bodyPr lIns="50800" tIns="50800" rIns="50800" bIns="50800" rtlCol="0" anchor="ctr"/>
          <a:lstStyle/>
          <a:p>
            <a:pPr algn="ctr"/>
            <a:endParaRPr lang="ru-RU" sz="3200">
              <a:solidFill>
                <a:srgbClr val="000000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6" name="9Slide.vn 7">
            <a:extLst>
              <a:ext uri="{FF2B5EF4-FFF2-40B4-BE49-F238E27FC236}">
                <a16:creationId xmlns:a16="http://schemas.microsoft.com/office/drawing/2014/main" id="{16CEB837-F9E3-E74E-B899-F21405CA0954}"/>
              </a:ext>
            </a:extLst>
          </p:cNvPr>
          <p:cNvSpPr/>
          <p:nvPr/>
        </p:nvSpPr>
        <p:spPr>
          <a:xfrm>
            <a:off x="24137169" y="6216315"/>
            <a:ext cx="743046" cy="743046"/>
          </a:xfrm>
          <a:prstGeom prst="ellipse">
            <a:avLst/>
          </a:prstGeom>
          <a:solidFill>
            <a:schemeClr val="accent1">
              <a:alpha val="28000"/>
            </a:schemeClr>
          </a:solidFill>
          <a:ln w="25400">
            <a:noFill/>
            <a:miter lim="400000"/>
          </a:ln>
          <a:effectLst/>
        </p:spPr>
        <p:txBody>
          <a:bodyPr lIns="50800" tIns="50800" rIns="50800" bIns="50800" rtlCol="0" anchor="ctr"/>
          <a:lstStyle/>
          <a:p>
            <a:pPr algn="ctr"/>
            <a:endParaRPr lang="ru-RU" sz="3200">
              <a:solidFill>
                <a:srgbClr val="000000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7" name="9Slide.vn 8">
            <a:extLst>
              <a:ext uri="{FF2B5EF4-FFF2-40B4-BE49-F238E27FC236}">
                <a16:creationId xmlns:a16="http://schemas.microsoft.com/office/drawing/2014/main" id="{5A3E73A0-0B8D-7D47-8B77-FB7161872EA4}"/>
              </a:ext>
            </a:extLst>
          </p:cNvPr>
          <p:cNvSpPr/>
          <p:nvPr/>
        </p:nvSpPr>
        <p:spPr>
          <a:xfrm>
            <a:off x="1246785" y="-371523"/>
            <a:ext cx="743046" cy="743046"/>
          </a:xfrm>
          <a:prstGeom prst="ellipse">
            <a:avLst/>
          </a:prstGeom>
          <a:solidFill>
            <a:schemeClr val="accent3">
              <a:alpha val="41000"/>
            </a:schemeClr>
          </a:solidFill>
          <a:ln w="25400">
            <a:noFill/>
            <a:miter lim="400000"/>
          </a:ln>
          <a:effectLst/>
        </p:spPr>
        <p:txBody>
          <a:bodyPr lIns="50800" tIns="50800" rIns="50800" bIns="50800" rtlCol="0" anchor="ctr"/>
          <a:lstStyle/>
          <a:p>
            <a:pPr algn="ctr"/>
            <a:endParaRPr lang="ru-RU" sz="3200">
              <a:solidFill>
                <a:srgbClr val="000000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8" name="9Slide.vn 9">
            <a:extLst>
              <a:ext uri="{FF2B5EF4-FFF2-40B4-BE49-F238E27FC236}">
                <a16:creationId xmlns:a16="http://schemas.microsoft.com/office/drawing/2014/main" id="{30AFEC5A-3301-7047-8CD4-479433C8FF58}"/>
              </a:ext>
            </a:extLst>
          </p:cNvPr>
          <p:cNvSpPr/>
          <p:nvPr/>
        </p:nvSpPr>
        <p:spPr>
          <a:xfrm>
            <a:off x="-371523" y="8658201"/>
            <a:ext cx="743046" cy="743046"/>
          </a:xfrm>
          <a:prstGeom prst="ellipse">
            <a:avLst/>
          </a:prstGeom>
          <a:solidFill>
            <a:schemeClr val="accent2">
              <a:alpha val="28000"/>
            </a:schemeClr>
          </a:solidFill>
          <a:ln w="25400">
            <a:noFill/>
            <a:miter lim="400000"/>
          </a:ln>
          <a:effectLst/>
        </p:spPr>
        <p:txBody>
          <a:bodyPr lIns="50800" tIns="50800" rIns="50800" bIns="50800" rtlCol="0" anchor="ctr"/>
          <a:lstStyle/>
          <a:p>
            <a:pPr algn="ctr"/>
            <a:endParaRPr lang="ru-RU" sz="3200">
              <a:solidFill>
                <a:srgbClr val="000000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068E112-717E-437E-9062-B30FCDA2A452}"/>
              </a:ext>
            </a:extLst>
          </p:cNvPr>
          <p:cNvSpPr txBox="1"/>
          <p:nvPr/>
        </p:nvSpPr>
        <p:spPr>
          <a:xfrm>
            <a:off x="1732420" y="1279469"/>
            <a:ext cx="1411356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4400" b="1" kern="0" cap="all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Xác</a:t>
            </a:r>
            <a:r>
              <a:rPr lang="en-AU" sz="4400" b="1" kern="0" cap="all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4400" b="1" kern="0" cap="all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định</a:t>
            </a:r>
            <a:r>
              <a:rPr lang="en-AU" sz="4400" b="1" kern="0" cap="all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4400" b="1" kern="0" cap="all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phương</a:t>
            </a:r>
            <a:r>
              <a:rPr lang="en-AU" sz="4400" b="1" kern="0" cap="all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4400" b="1" kern="0" cap="all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trình</a:t>
            </a:r>
            <a:r>
              <a:rPr lang="en-AU" sz="4400" b="1" kern="0" cap="all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4400" b="1" kern="0" cap="all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hồi</a:t>
            </a:r>
            <a:r>
              <a:rPr lang="en-AU" sz="4400" b="1" kern="0" cap="all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4400" b="1" kern="0" cap="all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quy</a:t>
            </a:r>
            <a:r>
              <a:rPr lang="en-AU" sz="4400" b="1" kern="0" cap="all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4400" b="1" kern="0" cap="all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tuyến</a:t>
            </a:r>
            <a:r>
              <a:rPr lang="en-AU" sz="4400" b="1" kern="0" cap="all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4400" b="1" kern="0" cap="all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tính</a:t>
            </a:r>
            <a:endParaRPr lang="en-US" sz="4400" b="1" kern="0" cap="all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4400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05725D2-952C-4397-94F3-9C92D0C7C796}"/>
              </a:ext>
            </a:extLst>
          </p:cNvPr>
          <p:cNvCxnSpPr>
            <a:cxnSpLocks/>
          </p:cNvCxnSpPr>
          <p:nvPr/>
        </p:nvCxnSpPr>
        <p:spPr bwMode="auto">
          <a:xfrm>
            <a:off x="371523" y="2321496"/>
            <a:ext cx="23765646" cy="0"/>
          </a:xfrm>
          <a:prstGeom prst="lin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12700" cap="flat" cmpd="sng" algn="ctr">
            <a:solidFill>
              <a:srgbClr val="000000"/>
            </a:solidFill>
            <a:prstDash val="solid"/>
            <a:miter lim="400000"/>
            <a:headEnd type="none" w="med" len="med"/>
            <a:tailEnd type="none" w="med" len="med"/>
          </a:ln>
          <a:effectLst>
            <a:outerShdw blurRad="25400" algn="ctr" rotWithShape="0">
              <a:srgbClr val="000000">
                <a:alpha val="50000"/>
              </a:srgbClr>
            </a:outerShdw>
          </a:effectLst>
        </p:spPr>
      </p:cxnSp>
      <p:pic>
        <p:nvPicPr>
          <p:cNvPr id="3" name="Picture 2" descr="Diagram&#10;&#10;Description automatically generated with low confidence">
            <a:extLst>
              <a:ext uri="{FF2B5EF4-FFF2-40B4-BE49-F238E27FC236}">
                <a16:creationId xmlns:a16="http://schemas.microsoft.com/office/drawing/2014/main" id="{DE8604D8-CD85-4879-98B6-904E634932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0202" y="4110533"/>
            <a:ext cx="6235634" cy="231534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76D3330-A2BD-4B8F-AC5F-2085BB0DE348}"/>
              </a:ext>
            </a:extLst>
          </p:cNvPr>
          <p:cNvSpPr txBox="1"/>
          <p:nvPr/>
        </p:nvSpPr>
        <p:spPr>
          <a:xfrm>
            <a:off x="1246785" y="3124607"/>
            <a:ext cx="2088231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5000" dirty="0" err="1">
                <a:solidFill>
                  <a:srgbClr val="2C334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Phương</a:t>
            </a:r>
            <a:r>
              <a:rPr lang="en-AU" sz="5000" dirty="0">
                <a:solidFill>
                  <a:srgbClr val="2C334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AU" sz="5000" dirty="0" err="1">
                <a:solidFill>
                  <a:srgbClr val="2C334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AU" sz="5000" dirty="0">
                <a:solidFill>
                  <a:srgbClr val="2C334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AU" sz="5000" dirty="0" err="1">
                <a:solidFill>
                  <a:srgbClr val="2C334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hồi</a:t>
            </a:r>
            <a:r>
              <a:rPr lang="en-AU" sz="5000" dirty="0">
                <a:solidFill>
                  <a:srgbClr val="2C334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AU" sz="5000" dirty="0" err="1">
                <a:solidFill>
                  <a:srgbClr val="2C334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quy</a:t>
            </a:r>
            <a:r>
              <a:rPr lang="en-AU" sz="5000" dirty="0">
                <a:solidFill>
                  <a:srgbClr val="2C334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AU" sz="5000" dirty="0" err="1">
                <a:solidFill>
                  <a:srgbClr val="2C334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tuyến</a:t>
            </a:r>
            <a:r>
              <a:rPr lang="en-AU" sz="5000" dirty="0">
                <a:solidFill>
                  <a:srgbClr val="2C334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AU" sz="5000" dirty="0" err="1">
                <a:solidFill>
                  <a:srgbClr val="2C334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AU" sz="5000" dirty="0">
                <a:solidFill>
                  <a:srgbClr val="2C334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endParaRPr lang="en-AU" sz="5000" dirty="0">
              <a:solidFill>
                <a:srgbClr val="2C334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3E4202D-F3A5-4CD0-A473-3FB222A169AC}"/>
              </a:ext>
            </a:extLst>
          </p:cNvPr>
          <p:cNvSpPr txBox="1"/>
          <p:nvPr/>
        </p:nvSpPr>
        <p:spPr>
          <a:xfrm>
            <a:off x="1246785" y="6580536"/>
            <a:ext cx="2088231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5000" dirty="0">
                <a:solidFill>
                  <a:srgbClr val="2C334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Theo </a:t>
            </a:r>
            <a:r>
              <a:rPr lang="en-AU" sz="5000" dirty="0" err="1">
                <a:solidFill>
                  <a:srgbClr val="2C334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phương</a:t>
            </a:r>
            <a:r>
              <a:rPr lang="en-AU" sz="5000" dirty="0">
                <a:solidFill>
                  <a:srgbClr val="2C334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AU" sz="5000" dirty="0" err="1">
                <a:solidFill>
                  <a:srgbClr val="2C334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pháp</a:t>
            </a:r>
            <a:r>
              <a:rPr lang="en-AU" sz="5000" dirty="0">
                <a:solidFill>
                  <a:srgbClr val="2C334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AU" sz="5000" dirty="0" err="1">
                <a:solidFill>
                  <a:srgbClr val="2C334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bình</a:t>
            </a:r>
            <a:r>
              <a:rPr lang="en-AU" sz="5000" dirty="0">
                <a:solidFill>
                  <a:srgbClr val="2C334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AU" sz="5000" dirty="0" err="1">
                <a:solidFill>
                  <a:srgbClr val="2C334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phương</a:t>
            </a:r>
            <a:r>
              <a:rPr lang="en-AU" sz="5000" dirty="0">
                <a:solidFill>
                  <a:srgbClr val="2C334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AU" sz="5000" dirty="0" err="1">
                <a:solidFill>
                  <a:srgbClr val="2C334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bé</a:t>
            </a:r>
            <a:r>
              <a:rPr lang="en-AU" sz="5000" dirty="0">
                <a:solidFill>
                  <a:srgbClr val="2C334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AU" sz="5000" dirty="0" err="1">
                <a:solidFill>
                  <a:srgbClr val="2C334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nhất</a:t>
            </a:r>
            <a:r>
              <a:rPr lang="en-AU" sz="5000" dirty="0">
                <a:solidFill>
                  <a:srgbClr val="2C334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ta </a:t>
            </a:r>
            <a:r>
              <a:rPr lang="en-AU" sz="5000" dirty="0" err="1">
                <a:solidFill>
                  <a:srgbClr val="2C334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cần</a:t>
            </a:r>
            <a:r>
              <a:rPr lang="en-AU" sz="5000" dirty="0">
                <a:solidFill>
                  <a:srgbClr val="2C334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AU" sz="5000" dirty="0" err="1">
                <a:solidFill>
                  <a:srgbClr val="2C334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tìm</a:t>
            </a:r>
            <a:r>
              <a:rPr lang="en-AU" sz="5000" dirty="0">
                <a:solidFill>
                  <a:srgbClr val="2C334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endParaRPr lang="en-AU" sz="5000" dirty="0">
              <a:solidFill>
                <a:srgbClr val="2C334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2" name="Picture 21" descr="Text&#10;&#10;Description automatically generated with medium confidence">
            <a:extLst>
              <a:ext uri="{FF2B5EF4-FFF2-40B4-BE49-F238E27FC236}">
                <a16:creationId xmlns:a16="http://schemas.microsoft.com/office/drawing/2014/main" id="{C438FAFD-0E04-4960-B526-4FA2D449B8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0064" y="7908388"/>
            <a:ext cx="8745924" cy="2610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42349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Single"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StartUP_2">
      <a:dk1>
        <a:srgbClr val="2C3344"/>
      </a:dk1>
      <a:lt1>
        <a:srgbClr val="D2DDE5"/>
      </a:lt1>
      <a:dk2>
        <a:srgbClr val="2D3344"/>
      </a:dk2>
      <a:lt2>
        <a:srgbClr val="919BA7"/>
      </a:lt2>
      <a:accent1>
        <a:srgbClr val="FE4086"/>
      </a:accent1>
      <a:accent2>
        <a:srgbClr val="24C1F7"/>
      </a:accent2>
      <a:accent3>
        <a:srgbClr val="A77CC8"/>
      </a:accent3>
      <a:accent4>
        <a:srgbClr val="F7D29C"/>
      </a:accent4>
      <a:accent5>
        <a:srgbClr val="D3EFF7"/>
      </a:accent5>
      <a:accent6>
        <a:srgbClr val="2C3344"/>
      </a:accent6>
      <a:hlink>
        <a:srgbClr val="24C1F7"/>
      </a:hlink>
      <a:folHlink>
        <a:srgbClr val="A77CC8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 w="25400">
          <a:solidFill>
            <a:schemeClr val="accent5"/>
          </a:solidFill>
          <a:miter lim="400000"/>
        </a:ln>
      </a:spPr>
      <a:bodyPr lIns="50800" tIns="50800" rIns="50800" bIns="50800" anchor="ctr"/>
      <a:lstStyle>
        <a:defPPr algn="ctr">
          <a:defRPr sz="3200" baseline="0">
            <a:solidFill>
              <a:srgbClr val="000000"/>
            </a:solidFill>
            <a:latin typeface="Helvetica Light"/>
            <a:ea typeface="Helvetica Light"/>
            <a:cs typeface="Helvetica Light"/>
            <a:sym typeface="Helvetica Light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12700" cap="flat" cmpd="sng" algn="ctr">
          <a:solidFill>
            <a:srgbClr val="000000"/>
          </a:solidFill>
          <a:prstDash val="solid"/>
          <a:miter lim="400000"/>
          <a:headEnd type="none" w="med" len="med"/>
          <a:tailEnd type="none" w="med" len="med"/>
        </a:ln>
        <a:effectLst>
          <a:outerShdw blurRad="25400" algn="ctr" rotWithShape="0">
            <a:srgbClr val="000000">
              <a:alpha val="50000"/>
            </a:srgbClr>
          </a:outerShdw>
        </a:effectLst>
      </a:spPr>
      <a:bodyPr vert="horz" wrap="square" lIns="38100" tIns="38100" rIns="38100" bIns="38100" numCol="1" anchor="ctr" anchorCtr="0" compatLnSpc="1">
        <a:prstTxWarp prst="textNoShape">
          <a:avLst/>
        </a:prstTxWarp>
        <a:spAutoFit/>
      </a:bodyPr>
      <a:lstStyle>
        <a:defPPr marL="0" marR="0" indent="0" algn="l" defTabSz="8255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x-none" altLang="x-none" sz="2000" b="0" i="0" u="none" strike="noStrike" cap="none" normalizeH="0" baseline="0">
            <a:ln>
              <a:noFill/>
            </a:ln>
            <a:solidFill>
              <a:srgbClr val="74808C"/>
            </a:solidFill>
            <a:effectLst/>
            <a:latin typeface="Poppins" charset="0"/>
            <a:ea typeface="Poppins" charset="0"/>
            <a:cs typeface="Poppins" charset="0"/>
            <a:sym typeface="Poppins" charset="0"/>
          </a:defRPr>
        </a:defPPr>
      </a:lst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FFFFFF"/>
      </a:accent3>
      <a:accent4>
        <a:srgbClr val="000000"/>
      </a:accent4>
      <a:accent5>
        <a:srgbClr val="AAB8DC"/>
      </a:accent5>
      <a:accent6>
        <a:srgbClr val="007B26"/>
      </a:accent6>
      <a:hlink>
        <a:srgbClr val="0000FF"/>
      </a:hlink>
      <a:folHlink>
        <a:srgbClr val="FF00FF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9567</TotalTime>
  <Words>269</Words>
  <Application>Microsoft Office PowerPoint</Application>
  <PresentationFormat>Custom</PresentationFormat>
  <Paragraphs>38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4" baseType="lpstr">
      <vt:lpstr>Arial</vt:lpstr>
      <vt:lpstr>Futura PT Demi</vt:lpstr>
      <vt:lpstr>Futura PT Medium</vt:lpstr>
      <vt:lpstr>Helvetica Light</vt:lpstr>
      <vt:lpstr>Helvetica Neue</vt:lpstr>
      <vt:lpstr>Montserrat</vt:lpstr>
      <vt:lpstr>Montserrat Semi</vt:lpstr>
      <vt:lpstr>Poppins</vt:lpstr>
      <vt:lpstr>Poppins Medium</vt:lpstr>
      <vt:lpstr>Roboto</vt:lpstr>
      <vt:lpstr>Times New Roman</vt:lpstr>
      <vt:lpstr>White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9Slide.vn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9Slide.vn</dc:title>
  <dc:subject>9Slide.vn</dc:subject>
  <cp:keywords>9Slide.vn</cp:keywords>
  <dc:description>9Slide.vn</dc:description>
  <cp:lastModifiedBy>Nguyễn Văn Nam</cp:lastModifiedBy>
  <cp:revision>32</cp:revision>
  <dcterms:modified xsi:type="dcterms:W3CDTF">2021-08-16T01:07:04Z</dcterms:modified>
  <cp:category>9Slide.vn</cp:category>
</cp:coreProperties>
</file>